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2" r:id="rId5"/>
    <p:sldId id="283" r:id="rId6"/>
    <p:sldId id="284" r:id="rId7"/>
    <p:sldId id="287" r:id="rId8"/>
    <p:sldId id="285" r:id="rId9"/>
    <p:sldId id="286" r:id="rId10"/>
    <p:sldId id="289" r:id="rId11"/>
    <p:sldId id="28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660B408-B3CF-4A94-85FC-2B1E0A45F4A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07" autoAdjust="0"/>
  </p:normalViewPr>
  <p:slideViewPr>
    <p:cSldViewPr snapToGrid="0">
      <p:cViewPr varScale="1">
        <p:scale>
          <a:sx n="72" d="100"/>
          <a:sy n="72" d="100"/>
        </p:scale>
        <p:origin x="660" y="66"/>
      </p:cViewPr>
      <p:guideLst/>
    </p:cSldViewPr>
  </p:slideViewPr>
  <p:outlineViewPr>
    <p:cViewPr>
      <p:scale>
        <a:sx n="33" d="100"/>
        <a:sy n="33" d="100"/>
      </p:scale>
      <p:origin x="0" y="-21342"/>
    </p:cViewPr>
  </p:outlineViewPr>
  <p:notesTextViewPr>
    <p:cViewPr>
      <p:scale>
        <a:sx n="1" d="1"/>
        <a:sy n="1" d="1"/>
      </p:scale>
      <p:origin x="0" y="0"/>
    </p:cViewPr>
  </p:notesTextViewPr>
  <p:notesViewPr>
    <p:cSldViewPr snapToGrid="0">
      <p:cViewPr>
        <p:scale>
          <a:sx n="50" d="100"/>
          <a:sy n="50" d="100"/>
        </p:scale>
        <p:origin x="2640"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4F2345-EC98-4DA1-BEDE-E955624755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C33E638-B8D4-466B-AD53-47551EDA16C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D51EFA-6533-45C3-8394-23FFC04F750D}" type="datetimeFigureOut">
              <a:rPr lang="en-US" smtClean="0"/>
              <a:t>5/17/2021</a:t>
            </a:fld>
            <a:endParaRPr lang="en-US" dirty="0"/>
          </a:p>
        </p:txBody>
      </p:sp>
      <p:sp>
        <p:nvSpPr>
          <p:cNvPr id="4" name="Footer Placeholder 3">
            <a:extLst>
              <a:ext uri="{FF2B5EF4-FFF2-40B4-BE49-F238E27FC236}">
                <a16:creationId xmlns:a16="http://schemas.microsoft.com/office/drawing/2014/main" id="{C2889FA8-6777-4B9D-A1A9-C7DBF5FEA9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04C72C3-43D9-4379-9293-03F53C8488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9E2DD4-2E30-4434-A427-2EC50491079F}" type="slidenum">
              <a:rPr lang="en-US" smtClean="0"/>
              <a:t>‹#›</a:t>
            </a:fld>
            <a:endParaRPr lang="en-US" dirty="0"/>
          </a:p>
        </p:txBody>
      </p:sp>
    </p:spTree>
    <p:extLst>
      <p:ext uri="{BB962C8B-B14F-4D97-AF65-F5344CB8AC3E}">
        <p14:creationId xmlns:p14="http://schemas.microsoft.com/office/powerpoint/2010/main" val="241037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B4C180-10CF-422C-B717-65F1B78C7EB7}" type="datetimeFigureOut">
              <a:rPr lang="en-US" noProof="0" smtClean="0"/>
              <a:t>5/17/2021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8375C1-7C5C-42A2-80F2-05631BB3764E}" type="slidenum">
              <a:rPr lang="en-US" noProof="0" smtClean="0"/>
              <a:t>‹#›</a:t>
            </a:fld>
            <a:endParaRPr lang="en-US" noProof="0" dirty="0"/>
          </a:p>
        </p:txBody>
      </p:sp>
    </p:spTree>
    <p:extLst>
      <p:ext uri="{BB962C8B-B14F-4D97-AF65-F5344CB8AC3E}">
        <p14:creationId xmlns:p14="http://schemas.microsoft.com/office/powerpoint/2010/main" val="357255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8375C1-7C5C-42A2-80F2-05631BB3764E}" type="slidenum">
              <a:rPr lang="en-US" noProof="0" smtClean="0"/>
              <a:t>1</a:t>
            </a:fld>
            <a:endParaRPr lang="en-US" noProof="0" dirty="0"/>
          </a:p>
        </p:txBody>
      </p:sp>
    </p:spTree>
    <p:extLst>
      <p:ext uri="{BB962C8B-B14F-4D97-AF65-F5344CB8AC3E}">
        <p14:creationId xmlns:p14="http://schemas.microsoft.com/office/powerpoint/2010/main" val="1798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6977C32-6781-4E43-B083-CC319C1A2BE1}"/>
              </a:ext>
            </a:extLst>
          </p:cNvPr>
          <p:cNvSpPr>
            <a:spLocks noGrp="1"/>
          </p:cNvSpPr>
          <p:nvPr>
            <p:ph type="pic" sz="quarter" idx="10" hasCustomPrompt="1"/>
          </p:nvPr>
        </p:nvSpPr>
        <p:spPr>
          <a:xfrm>
            <a:off x="0" y="0"/>
            <a:ext cx="12192000" cy="6786563"/>
          </a:xfrm>
          <a:solidFill>
            <a:schemeClr val="tx1">
              <a:lumMod val="75000"/>
              <a:lumOff val="25000"/>
            </a:schemeClr>
          </a:solidFill>
        </p:spPr>
        <p:txBody>
          <a:bodyPr rIns="1044000" anchor="ctr"/>
          <a:lstStyle>
            <a:lvl1pPr marL="0" indent="0" algn="r">
              <a:buNone/>
              <a:defRPr sz="1100" i="1">
                <a:solidFill>
                  <a:schemeClr val="bg1">
                    <a:lumMod val="95000"/>
                  </a:schemeClr>
                </a:solidFill>
                <a:latin typeface="Times New Roman" panose="02020603050405020304" pitchFamily="18" charset="0"/>
                <a:cs typeface="Times New Roman" panose="02020603050405020304" pitchFamily="18" charset="0"/>
              </a:defRPr>
            </a:lvl1pPr>
          </a:lstStyle>
          <a:p>
            <a:r>
              <a:rPr lang="en-US" noProof="0" dirty="0"/>
              <a:t>Insert or Drag and Drop your Photo Here </a:t>
            </a:r>
          </a:p>
        </p:txBody>
      </p:sp>
      <p:sp>
        <p:nvSpPr>
          <p:cNvPr id="13" name="Rectangle 12">
            <a:extLst>
              <a:ext uri="{FF2B5EF4-FFF2-40B4-BE49-F238E27FC236}">
                <a16:creationId xmlns:a16="http://schemas.microsoft.com/office/drawing/2014/main" id="{DC433A2F-8949-4AAC-AE96-175254493AF4}"/>
              </a:ext>
            </a:extLst>
          </p:cNvPr>
          <p:cNvSpPr/>
          <p:nvPr userDrawn="1"/>
        </p:nvSpPr>
        <p:spPr>
          <a:xfrm>
            <a:off x="0" y="0"/>
            <a:ext cx="6336000" cy="6786563"/>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6745B1DD-2DBA-49BF-BF09-5B70713A4CDC}"/>
              </a:ext>
            </a:extLst>
          </p:cNvPr>
          <p:cNvSpPr>
            <a:spLocks noGrp="1"/>
          </p:cNvSpPr>
          <p:nvPr>
            <p:ph type="ctrTitle"/>
          </p:nvPr>
        </p:nvSpPr>
        <p:spPr>
          <a:xfrm>
            <a:off x="432000" y="2377000"/>
            <a:ext cx="5472000" cy="2387600"/>
          </a:xfrm>
        </p:spPr>
        <p:txBody>
          <a:bodyPr anchor="b"/>
          <a:lstStyle>
            <a:lvl1pPr algn="l">
              <a:defRPr sz="4200" spc="-3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7A60831-AA5D-4359-AACC-37D7271F2BF9}"/>
              </a:ext>
            </a:extLst>
          </p:cNvPr>
          <p:cNvSpPr>
            <a:spLocks noGrp="1"/>
          </p:cNvSpPr>
          <p:nvPr>
            <p:ph type="subTitle" idx="1"/>
          </p:nvPr>
        </p:nvSpPr>
        <p:spPr>
          <a:xfrm>
            <a:off x="432000" y="4962525"/>
            <a:ext cx="5472000" cy="12192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6" name="Rectangle 5">
            <a:extLst>
              <a:ext uri="{FF2B5EF4-FFF2-40B4-BE49-F238E27FC236}">
                <a16:creationId xmlns:a16="http://schemas.microsoft.com/office/drawing/2014/main" id="{EA8EA9D3-63E1-4170-B9FF-2F1AF08CCA45}"/>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Rectangle 6">
            <a:extLst>
              <a:ext uri="{FF2B5EF4-FFF2-40B4-BE49-F238E27FC236}">
                <a16:creationId xmlns:a16="http://schemas.microsoft.com/office/drawing/2014/main" id="{B6AE9C85-4EEF-40CA-AA18-4DC9F703F4FD}"/>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3770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C4908609-0EC4-4718-AC46-A50BB2DA333E}"/>
              </a:ext>
            </a:extLst>
          </p:cNvPr>
          <p:cNvSpPr>
            <a:spLocks noGrp="1"/>
          </p:cNvSpPr>
          <p:nvPr>
            <p:ph sz="half" idx="29" hasCustomPrompt="1"/>
          </p:nvPr>
        </p:nvSpPr>
        <p:spPr>
          <a:xfrm>
            <a:off x="1790100" y="2701131"/>
            <a:ext cx="4113900" cy="28281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C61EBC7C-80CF-489F-86B3-5894908189E4}"/>
              </a:ext>
            </a:extLst>
          </p:cNvPr>
          <p:cNvSpPr>
            <a:spLocks noGrp="1"/>
          </p:cNvSpPr>
          <p:nvPr>
            <p:ph sz="half" idx="2" hasCustomPrompt="1"/>
          </p:nvPr>
        </p:nvSpPr>
        <p:spPr>
          <a:xfrm>
            <a:off x="7658100" y="2701131"/>
            <a:ext cx="4113900" cy="28281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1" name="Text Placeholder 3">
            <a:extLst>
              <a:ext uri="{FF2B5EF4-FFF2-40B4-BE49-F238E27FC236}">
                <a16:creationId xmlns:a16="http://schemas.microsoft.com/office/drawing/2014/main" id="{CF5069B8-93E6-456E-B02B-1FD5F3B8D72A}"/>
              </a:ext>
            </a:extLst>
          </p:cNvPr>
          <p:cNvSpPr>
            <a:spLocks noGrp="1"/>
          </p:cNvSpPr>
          <p:nvPr>
            <p:ph type="body" sz="quarter" idx="27" hasCustomPrompt="1"/>
          </p:nvPr>
        </p:nvSpPr>
        <p:spPr>
          <a:xfrm>
            <a:off x="1793079" y="1728000"/>
            <a:ext cx="4122920" cy="735800"/>
          </a:xfrm>
          <a:noFill/>
        </p:spPr>
        <p:txBody>
          <a:bodyPr anchor="t"/>
          <a:lstStyle>
            <a:lvl1pPr marL="0" indent="0" algn="l">
              <a:buNone/>
              <a:defRPr sz="54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1</a:t>
            </a:r>
          </a:p>
        </p:txBody>
      </p:sp>
      <p:sp>
        <p:nvSpPr>
          <p:cNvPr id="5" name="Text Placeholder 4">
            <a:extLst>
              <a:ext uri="{FF2B5EF4-FFF2-40B4-BE49-F238E27FC236}">
                <a16:creationId xmlns:a16="http://schemas.microsoft.com/office/drawing/2014/main" id="{867F0EAC-0FF4-447C-8EE4-2B107165DF3F}"/>
              </a:ext>
            </a:extLst>
          </p:cNvPr>
          <p:cNvSpPr>
            <a:spLocks noGrp="1"/>
          </p:cNvSpPr>
          <p:nvPr>
            <p:ph type="body" sz="quarter" idx="30" hasCustomPrompt="1"/>
          </p:nvPr>
        </p:nvSpPr>
        <p:spPr>
          <a:xfrm>
            <a:off x="7655762" y="1722438"/>
            <a:ext cx="4104437" cy="735749"/>
          </a:xfrm>
        </p:spPr>
        <p:txBody>
          <a:bodyPr anchor="t"/>
          <a:lstStyle>
            <a:lvl1pPr marL="0" indent="0">
              <a:buNone/>
              <a:defRPr sz="5400">
                <a:solidFill>
                  <a:schemeClr val="accent4"/>
                </a:solidFill>
                <a:latin typeface="+mj-lt"/>
              </a:defRPr>
            </a:lvl1pPr>
          </a:lstStyle>
          <a:p>
            <a:pPr lvl="0"/>
            <a:r>
              <a:rPr lang="en-US" noProof="0"/>
              <a:t>2</a:t>
            </a:r>
          </a:p>
        </p:txBody>
      </p:sp>
      <p:sp>
        <p:nvSpPr>
          <p:cNvPr id="16" name="Text Placeholder 5">
            <a:extLst>
              <a:ext uri="{FF2B5EF4-FFF2-40B4-BE49-F238E27FC236}">
                <a16:creationId xmlns:a16="http://schemas.microsoft.com/office/drawing/2014/main" id="{DED90C13-8D49-4652-B68A-A0B5084BB4D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417595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11" name="Text Placeholder 3">
            <a:extLst>
              <a:ext uri="{FF2B5EF4-FFF2-40B4-BE49-F238E27FC236}">
                <a16:creationId xmlns:a16="http://schemas.microsoft.com/office/drawing/2014/main" id="{CF5069B8-93E6-456E-B02B-1FD5F3B8D72A}"/>
              </a:ext>
            </a:extLst>
          </p:cNvPr>
          <p:cNvSpPr>
            <a:spLocks noGrp="1"/>
          </p:cNvSpPr>
          <p:nvPr>
            <p:ph type="body" sz="quarter" idx="27" hasCustomPrompt="1"/>
          </p:nvPr>
        </p:nvSpPr>
        <p:spPr>
          <a:xfrm>
            <a:off x="890706" y="1593150"/>
            <a:ext cx="4348065" cy="4348065"/>
          </a:xfrm>
          <a:prstGeom prst="ellipse">
            <a:avLst/>
          </a:prstGeom>
          <a:solidFill>
            <a:schemeClr val="tx1">
              <a:alpha val="10000"/>
            </a:schemeClr>
          </a:solidFill>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Header</a:t>
            </a:r>
          </a:p>
        </p:txBody>
      </p:sp>
      <p:sp>
        <p:nvSpPr>
          <p:cNvPr id="12" name="Text Placeholder 9">
            <a:extLst>
              <a:ext uri="{FF2B5EF4-FFF2-40B4-BE49-F238E27FC236}">
                <a16:creationId xmlns:a16="http://schemas.microsoft.com/office/drawing/2014/main" id="{C15F42E2-EE95-4479-80E9-94A75E9D6E98}"/>
              </a:ext>
            </a:extLst>
          </p:cNvPr>
          <p:cNvSpPr>
            <a:spLocks noGrp="1"/>
          </p:cNvSpPr>
          <p:nvPr>
            <p:ph type="body" sz="quarter" idx="28" hasCustomPrompt="1"/>
          </p:nvPr>
        </p:nvSpPr>
        <p:spPr>
          <a:xfrm>
            <a:off x="4739330" y="1767887"/>
            <a:ext cx="3998591" cy="3998591"/>
          </a:xfrm>
          <a:prstGeom prst="ellipse">
            <a:avLst/>
          </a:prstGeom>
          <a:solidFill>
            <a:schemeClr val="tx1">
              <a:alpha val="10000"/>
            </a:schemeClr>
          </a:solidFill>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US" noProof="0"/>
              <a:t>Section Header</a:t>
            </a:r>
          </a:p>
        </p:txBody>
      </p:sp>
      <p:sp>
        <p:nvSpPr>
          <p:cNvPr id="9" name="Text Placeholder 9">
            <a:extLst>
              <a:ext uri="{FF2B5EF4-FFF2-40B4-BE49-F238E27FC236}">
                <a16:creationId xmlns:a16="http://schemas.microsoft.com/office/drawing/2014/main" id="{4059823C-F505-4D2A-854E-5144BD58A767}"/>
              </a:ext>
            </a:extLst>
          </p:cNvPr>
          <p:cNvSpPr>
            <a:spLocks noGrp="1"/>
          </p:cNvSpPr>
          <p:nvPr>
            <p:ph type="body" sz="quarter" idx="29" hasCustomPrompt="1"/>
          </p:nvPr>
        </p:nvSpPr>
        <p:spPr>
          <a:xfrm>
            <a:off x="8238481" y="2207063"/>
            <a:ext cx="3120238" cy="3120238"/>
          </a:xfrm>
          <a:prstGeom prst="ellipse">
            <a:avLst/>
          </a:prstGeom>
          <a:solidFill>
            <a:schemeClr val="tx1">
              <a:alpha val="10000"/>
            </a:schemeClr>
          </a:solidFill>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US" noProof="0"/>
              <a:t>Section Header</a:t>
            </a:r>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0" name="Text Placeholder 3">
            <a:extLst>
              <a:ext uri="{FF2B5EF4-FFF2-40B4-BE49-F238E27FC236}">
                <a16:creationId xmlns:a16="http://schemas.microsoft.com/office/drawing/2014/main" id="{B30FA196-A035-4908-BA51-B769293255A9}"/>
              </a:ext>
            </a:extLst>
          </p:cNvPr>
          <p:cNvSpPr>
            <a:spLocks noGrp="1"/>
          </p:cNvSpPr>
          <p:nvPr>
            <p:ph type="body" sz="quarter" idx="30" hasCustomPrompt="1"/>
          </p:nvPr>
        </p:nvSpPr>
        <p:spPr>
          <a:xfrm>
            <a:off x="1658929" y="2205688"/>
            <a:ext cx="2811618" cy="1440000"/>
          </a:xfrm>
          <a:prstGeom prst="rect">
            <a:avLst/>
          </a:prstGeom>
          <a:noFill/>
        </p:spPr>
        <p:txBody>
          <a:bodyPr anchor="b"/>
          <a:lstStyle>
            <a:lvl1pPr marL="0" indent="0" algn="ctr">
              <a:spcBef>
                <a:spcPts val="0"/>
              </a:spcBef>
              <a:spcAft>
                <a:spcPts val="0"/>
              </a:spcAft>
              <a:buNone/>
              <a:defRPr sz="6600">
                <a:solidFill>
                  <a:schemeClr val="tx1">
                    <a:lumMod val="75000"/>
                    <a:lumOff val="25000"/>
                  </a:schemeClr>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1</a:t>
            </a:r>
          </a:p>
        </p:txBody>
      </p:sp>
      <p:sp>
        <p:nvSpPr>
          <p:cNvPr id="13" name="Text Placeholder 9">
            <a:extLst>
              <a:ext uri="{FF2B5EF4-FFF2-40B4-BE49-F238E27FC236}">
                <a16:creationId xmlns:a16="http://schemas.microsoft.com/office/drawing/2014/main" id="{38F1EEC3-A74E-4124-95F3-D8A27EA3DDFC}"/>
              </a:ext>
            </a:extLst>
          </p:cNvPr>
          <p:cNvSpPr>
            <a:spLocks noGrp="1"/>
          </p:cNvSpPr>
          <p:nvPr>
            <p:ph type="body" sz="quarter" idx="31" hasCustomPrompt="1"/>
          </p:nvPr>
        </p:nvSpPr>
        <p:spPr>
          <a:xfrm>
            <a:off x="5332816"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dirty="0">
                <a:solidFill>
                  <a:schemeClr val="tx1">
                    <a:lumMod val="75000"/>
                    <a:lumOff val="25000"/>
                  </a:schemeClr>
                </a:solidFill>
                <a:latin typeface="+mj-lt"/>
              </a:defRPr>
            </a:lvl1pPr>
          </a:lstStyle>
          <a:p>
            <a:pPr marL="266700" lvl="0" indent="-266700" algn="ctr"/>
            <a:r>
              <a:rPr lang="en-US" noProof="0"/>
              <a:t>2</a:t>
            </a:r>
          </a:p>
        </p:txBody>
      </p:sp>
      <p:sp>
        <p:nvSpPr>
          <p:cNvPr id="14" name="Text Placeholder 9">
            <a:extLst>
              <a:ext uri="{FF2B5EF4-FFF2-40B4-BE49-F238E27FC236}">
                <a16:creationId xmlns:a16="http://schemas.microsoft.com/office/drawing/2014/main" id="{744F95B1-3E5D-46C4-846F-01E3035D1A72}"/>
              </a:ext>
            </a:extLst>
          </p:cNvPr>
          <p:cNvSpPr>
            <a:spLocks noGrp="1"/>
          </p:cNvSpPr>
          <p:nvPr>
            <p:ph type="body" sz="quarter" idx="32" hasCustomPrompt="1"/>
          </p:nvPr>
        </p:nvSpPr>
        <p:spPr>
          <a:xfrm>
            <a:off x="8547101"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dirty="0">
                <a:solidFill>
                  <a:schemeClr val="tx1">
                    <a:lumMod val="75000"/>
                    <a:lumOff val="25000"/>
                  </a:schemeClr>
                </a:solidFill>
                <a:latin typeface="+mj-lt"/>
              </a:defRPr>
            </a:lvl1pPr>
          </a:lstStyle>
          <a:p>
            <a:pPr marL="266700" lvl="0" indent="-266700" algn="ctr"/>
            <a:r>
              <a:rPr lang="en-US" noProof="0"/>
              <a:t>3</a:t>
            </a:r>
          </a:p>
        </p:txBody>
      </p:sp>
      <p:sp>
        <p:nvSpPr>
          <p:cNvPr id="16" name="Content Placeholder 3">
            <a:extLst>
              <a:ext uri="{FF2B5EF4-FFF2-40B4-BE49-F238E27FC236}">
                <a16:creationId xmlns:a16="http://schemas.microsoft.com/office/drawing/2014/main" id="{39CDA933-12B5-44CD-BD16-C9589DE755EE}"/>
              </a:ext>
            </a:extLst>
          </p:cNvPr>
          <p:cNvSpPr>
            <a:spLocks noGrp="1"/>
          </p:cNvSpPr>
          <p:nvPr>
            <p:ph sz="half" idx="2" hasCustomPrompt="1"/>
          </p:nvPr>
        </p:nvSpPr>
        <p:spPr>
          <a:xfrm>
            <a:off x="2074738"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17" name="Text Placeholder 5">
            <a:extLst>
              <a:ext uri="{FF2B5EF4-FFF2-40B4-BE49-F238E27FC236}">
                <a16:creationId xmlns:a16="http://schemas.microsoft.com/office/drawing/2014/main" id="{9751FCE0-5FA8-4E25-A4E7-8B2901F69491}"/>
              </a:ext>
            </a:extLst>
          </p:cNvPr>
          <p:cNvSpPr>
            <a:spLocks noGrp="1"/>
          </p:cNvSpPr>
          <p:nvPr>
            <p:ph type="body" sz="quarter" idx="12" hasCustomPrompt="1"/>
          </p:nvPr>
        </p:nvSpPr>
        <p:spPr>
          <a:xfrm>
            <a:off x="5748625"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18" name="Text Placeholder 9">
            <a:extLst>
              <a:ext uri="{FF2B5EF4-FFF2-40B4-BE49-F238E27FC236}">
                <a16:creationId xmlns:a16="http://schemas.microsoft.com/office/drawing/2014/main" id="{0D97BC04-5B6C-4CFD-8184-7637C9A8F8E4}"/>
              </a:ext>
            </a:extLst>
          </p:cNvPr>
          <p:cNvSpPr>
            <a:spLocks noGrp="1"/>
          </p:cNvSpPr>
          <p:nvPr>
            <p:ph type="body" sz="quarter" idx="13" hasCustomPrompt="1"/>
          </p:nvPr>
        </p:nvSpPr>
        <p:spPr>
          <a:xfrm>
            <a:off x="880860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22" name="Text Placeholder 5">
            <a:extLst>
              <a:ext uri="{FF2B5EF4-FFF2-40B4-BE49-F238E27FC236}">
                <a16:creationId xmlns:a16="http://schemas.microsoft.com/office/drawing/2014/main" id="{E7A8CB18-EF35-4644-9DDB-02D8B65EA55E}"/>
              </a:ext>
            </a:extLst>
          </p:cNvPr>
          <p:cNvSpPr>
            <a:spLocks noGrp="1"/>
          </p:cNvSpPr>
          <p:nvPr>
            <p:ph type="body" sz="quarter" idx="33"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3897170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436FA5D-088F-4BDE-ABD2-A640A8610900}"/>
              </a:ext>
            </a:extLst>
          </p:cNvPr>
          <p:cNvCxnSpPr/>
          <p:nvPr userDrawn="1"/>
        </p:nvCxnSpPr>
        <p:spPr>
          <a:xfrm>
            <a:off x="6096000" y="1319756"/>
            <a:ext cx="0" cy="461010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EF5211B-014A-4E6E-98C7-FDAF7855316F}"/>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6" name="Footer Placeholder 5">
            <a:extLst>
              <a:ext uri="{FF2B5EF4-FFF2-40B4-BE49-F238E27FC236}">
                <a16:creationId xmlns:a16="http://schemas.microsoft.com/office/drawing/2014/main" id="{5356FC21-A32D-44DC-BED7-08CEBB3B9090}"/>
              </a:ext>
            </a:extLst>
          </p:cNvPr>
          <p:cNvSpPr>
            <a:spLocks noGrp="1"/>
          </p:cNvSpPr>
          <p:nvPr>
            <p:ph type="ftr" sz="quarter" idx="10"/>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FC0C6D2B-0FF5-4A5F-A062-480FFA6DA09A}"/>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cxnSp>
        <p:nvCxnSpPr>
          <p:cNvPr id="8" name="Straight Connector 7">
            <a:extLst>
              <a:ext uri="{FF2B5EF4-FFF2-40B4-BE49-F238E27FC236}">
                <a16:creationId xmlns:a16="http://schemas.microsoft.com/office/drawing/2014/main" id="{0C2BCB80-6997-4274-AAFE-65C2CCFFFD10}"/>
              </a:ext>
            </a:extLst>
          </p:cNvPr>
          <p:cNvCxnSpPr>
            <a:cxnSpLocks/>
          </p:cNvCxnSpPr>
          <p:nvPr userDrawn="1"/>
        </p:nvCxnSpPr>
        <p:spPr>
          <a:xfrm flipH="1">
            <a:off x="432000" y="3624806"/>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 Placeholder 5">
            <a:extLst>
              <a:ext uri="{FF2B5EF4-FFF2-40B4-BE49-F238E27FC236}">
                <a16:creationId xmlns:a16="http://schemas.microsoft.com/office/drawing/2014/main" id="{9A1FC84B-8A06-4879-86ED-47E43AAC9888}"/>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2" name="Text Placeholder 5">
            <a:extLst>
              <a:ext uri="{FF2B5EF4-FFF2-40B4-BE49-F238E27FC236}">
                <a16:creationId xmlns:a16="http://schemas.microsoft.com/office/drawing/2014/main" id="{4B975678-3DFA-4D26-9CF6-01294F7259E4}"/>
              </a:ext>
            </a:extLst>
          </p:cNvPr>
          <p:cNvSpPr>
            <a:spLocks noGrp="1"/>
          </p:cNvSpPr>
          <p:nvPr>
            <p:ph type="body" sz="quarter" idx="13" hasCustomPrompt="1"/>
          </p:nvPr>
        </p:nvSpPr>
        <p:spPr>
          <a:xfrm>
            <a:off x="5106000" y="604660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3" name="Text Placeholder 5">
            <a:extLst>
              <a:ext uri="{FF2B5EF4-FFF2-40B4-BE49-F238E27FC236}">
                <a16:creationId xmlns:a16="http://schemas.microsoft.com/office/drawing/2014/main" id="{8B55997C-0304-482F-A7C3-8E50C8ED55D7}"/>
              </a:ext>
            </a:extLst>
          </p:cNvPr>
          <p:cNvSpPr>
            <a:spLocks noGrp="1"/>
          </p:cNvSpPr>
          <p:nvPr>
            <p:ph type="body" sz="quarter" idx="14" hasCustomPrompt="1"/>
          </p:nvPr>
        </p:nvSpPr>
        <p:spPr>
          <a:xfrm>
            <a:off x="432000" y="326039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4" name="Text Placeholder 5">
            <a:extLst>
              <a:ext uri="{FF2B5EF4-FFF2-40B4-BE49-F238E27FC236}">
                <a16:creationId xmlns:a16="http://schemas.microsoft.com/office/drawing/2014/main" id="{E26AB0A6-DA7A-4EA3-9528-68FDBA8BF358}"/>
              </a:ext>
            </a:extLst>
          </p:cNvPr>
          <p:cNvSpPr>
            <a:spLocks noGrp="1"/>
          </p:cNvSpPr>
          <p:nvPr>
            <p:ph type="body" sz="quarter" idx="15" hasCustomPrompt="1"/>
          </p:nvPr>
        </p:nvSpPr>
        <p:spPr>
          <a:xfrm>
            <a:off x="9792001" y="326039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Tree>
    <p:extLst>
      <p:ext uri="{BB962C8B-B14F-4D97-AF65-F5344CB8AC3E}">
        <p14:creationId xmlns:p14="http://schemas.microsoft.com/office/powerpoint/2010/main" val="966920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Tree>
    <p:extLst>
      <p:ext uri="{BB962C8B-B14F-4D97-AF65-F5344CB8AC3E}">
        <p14:creationId xmlns:p14="http://schemas.microsoft.com/office/powerpoint/2010/main" val="150211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1FED-0A73-4769-96A2-4C362E5D9DE0}"/>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E455B16D-31A1-4D28-ADC4-0BDEF4E07DFF}"/>
              </a:ext>
            </a:extLst>
          </p:cNvPr>
          <p:cNvSpPr>
            <a:spLocks noGrp="1"/>
          </p:cNvSpPr>
          <p:nvPr>
            <p:ph sz="half" idx="1" hasCustomPrompt="1"/>
          </p:nvPr>
        </p:nvSpPr>
        <p:spPr>
          <a:xfrm>
            <a:off x="432000" y="1728000"/>
            <a:ext cx="5472000"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id="{AC4D4C6E-0D63-44CE-B0B4-BAA8F101EAFF}"/>
              </a:ext>
            </a:extLst>
          </p:cNvPr>
          <p:cNvSpPr>
            <a:spLocks noGrp="1"/>
          </p:cNvSpPr>
          <p:nvPr>
            <p:ph sz="half" idx="2" hasCustomPrompt="1"/>
          </p:nvPr>
        </p:nvSpPr>
        <p:spPr>
          <a:xfrm>
            <a:off x="6300000" y="1728000"/>
            <a:ext cx="5472000"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7">
            <a:extLst>
              <a:ext uri="{FF2B5EF4-FFF2-40B4-BE49-F238E27FC236}">
                <a16:creationId xmlns:a16="http://schemas.microsoft.com/office/drawing/2014/main" id="{43C0B96F-9D35-4001-9F9C-1A7004D61F3D}"/>
              </a:ext>
            </a:extLst>
          </p:cNvPr>
          <p:cNvSpPr>
            <a:spLocks noGrp="1"/>
          </p:cNvSpPr>
          <p:nvPr>
            <p:ph type="ftr" sz="quarter" idx="10"/>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A1C915CA-DB91-4B68-8DB8-2745ADA58582}"/>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Tree>
    <p:extLst>
      <p:ext uri="{BB962C8B-B14F-4D97-AF65-F5344CB8AC3E}">
        <p14:creationId xmlns:p14="http://schemas.microsoft.com/office/powerpoint/2010/main" val="4050061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15908-D8D7-48AF-8B8F-21B88B87DDF2}"/>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4" name="Content Placeholder 3">
            <a:extLst>
              <a:ext uri="{FF2B5EF4-FFF2-40B4-BE49-F238E27FC236}">
                <a16:creationId xmlns:a16="http://schemas.microsoft.com/office/drawing/2014/main" id="{60B617A5-FA6C-44C9-ABCB-DCA5D4615EC7}"/>
              </a:ext>
            </a:extLst>
          </p:cNvPr>
          <p:cNvSpPr>
            <a:spLocks noGrp="1"/>
          </p:cNvSpPr>
          <p:nvPr>
            <p:ph sz="half" idx="2" hasCustomPrompt="1"/>
          </p:nvPr>
        </p:nvSpPr>
        <p:spPr>
          <a:xfrm>
            <a:off x="432000" y="2210852"/>
            <a:ext cx="5472000" cy="386848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Content Placeholder 5">
            <a:extLst>
              <a:ext uri="{FF2B5EF4-FFF2-40B4-BE49-F238E27FC236}">
                <a16:creationId xmlns:a16="http://schemas.microsoft.com/office/drawing/2014/main" id="{0A122ACD-5C8B-4CDA-89C5-565C88865B50}"/>
              </a:ext>
            </a:extLst>
          </p:cNvPr>
          <p:cNvSpPr>
            <a:spLocks noGrp="1"/>
          </p:cNvSpPr>
          <p:nvPr>
            <p:ph sz="quarter" idx="4" hasCustomPrompt="1"/>
          </p:nvPr>
        </p:nvSpPr>
        <p:spPr>
          <a:xfrm>
            <a:off x="6300000" y="2210852"/>
            <a:ext cx="5472000" cy="386848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Footer Placeholder 9">
            <a:extLst>
              <a:ext uri="{FF2B5EF4-FFF2-40B4-BE49-F238E27FC236}">
                <a16:creationId xmlns:a16="http://schemas.microsoft.com/office/drawing/2014/main" id="{43614A35-31E3-40DA-85DD-07B207690717}"/>
              </a:ext>
            </a:extLst>
          </p:cNvPr>
          <p:cNvSpPr>
            <a:spLocks noGrp="1"/>
          </p:cNvSpPr>
          <p:nvPr>
            <p:ph type="ftr" sz="quarter" idx="10"/>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B171800C-9F25-4694-879B-16A1F7BBAA77}"/>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cxnSp>
        <p:nvCxnSpPr>
          <p:cNvPr id="12" name="Straight Connector 11" title="Divider Line">
            <a:extLst>
              <a:ext uri="{FF2B5EF4-FFF2-40B4-BE49-F238E27FC236}">
                <a16:creationId xmlns:a16="http://schemas.microsoft.com/office/drawing/2014/main" id="{03063CBE-E62B-44CB-9B45-D39B595FE2AF}"/>
              </a:ext>
            </a:extLst>
          </p:cNvPr>
          <p:cNvCxnSpPr>
            <a:cxnSpLocks/>
          </p:cNvCxnSpPr>
          <p:nvPr userDrawn="1"/>
        </p:nvCxnSpPr>
        <p:spPr>
          <a:xfrm>
            <a:off x="449349" y="2159999"/>
            <a:ext cx="42141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Divider Line">
            <a:extLst>
              <a:ext uri="{FF2B5EF4-FFF2-40B4-BE49-F238E27FC236}">
                <a16:creationId xmlns:a16="http://schemas.microsoft.com/office/drawing/2014/main" id="{0EA58CA1-D7A1-4089-B687-193C35202523}"/>
              </a:ext>
            </a:extLst>
          </p:cNvPr>
          <p:cNvCxnSpPr>
            <a:cxnSpLocks/>
          </p:cNvCxnSpPr>
          <p:nvPr userDrawn="1"/>
        </p:nvCxnSpPr>
        <p:spPr>
          <a:xfrm>
            <a:off x="6312700" y="2159999"/>
            <a:ext cx="42141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Text Placeholder 2">
            <a:extLst>
              <a:ext uri="{FF2B5EF4-FFF2-40B4-BE49-F238E27FC236}">
                <a16:creationId xmlns:a16="http://schemas.microsoft.com/office/drawing/2014/main" id="{A1844C96-F6D4-4E32-8A11-B1815109D205}"/>
              </a:ext>
            </a:extLst>
          </p:cNvPr>
          <p:cNvSpPr>
            <a:spLocks noGrp="1"/>
          </p:cNvSpPr>
          <p:nvPr>
            <p:ph type="body" idx="1" hasCustomPrompt="1"/>
          </p:nvPr>
        </p:nvSpPr>
        <p:spPr>
          <a:xfrm>
            <a:off x="432000" y="1654025"/>
            <a:ext cx="5472000" cy="455122"/>
          </a:xfrm>
        </p:spPr>
        <p:txBody>
          <a:bodyPr anchor="b"/>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5" name="Text Placeholder 4">
            <a:extLst>
              <a:ext uri="{FF2B5EF4-FFF2-40B4-BE49-F238E27FC236}">
                <a16:creationId xmlns:a16="http://schemas.microsoft.com/office/drawing/2014/main" id="{EA0BCCC6-F846-426B-B421-41B835224F43}"/>
              </a:ext>
            </a:extLst>
          </p:cNvPr>
          <p:cNvSpPr>
            <a:spLocks noGrp="1"/>
          </p:cNvSpPr>
          <p:nvPr>
            <p:ph type="body" sz="quarter" idx="3" hasCustomPrompt="1"/>
          </p:nvPr>
        </p:nvSpPr>
        <p:spPr>
          <a:xfrm>
            <a:off x="6312700" y="1654025"/>
            <a:ext cx="5459300" cy="455122"/>
          </a:xfrm>
        </p:spPr>
        <p:txBody>
          <a:bodyPr anchor="b"/>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Tree>
    <p:extLst>
      <p:ext uri="{BB962C8B-B14F-4D97-AF65-F5344CB8AC3E}">
        <p14:creationId xmlns:p14="http://schemas.microsoft.com/office/powerpoint/2010/main" val="553097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F5B2679-5029-4692-A1C7-099E7A583624}"/>
              </a:ext>
            </a:extLst>
          </p:cNvPr>
          <p:cNvSpPr>
            <a:spLocks noGrp="1"/>
          </p:cNvSpPr>
          <p:nvPr>
            <p:ph idx="14" hasCustomPrompt="1"/>
          </p:nvPr>
        </p:nvSpPr>
        <p:spPr>
          <a:xfrm>
            <a:off x="432000" y="2448000"/>
            <a:ext cx="3600000" cy="3631338"/>
          </a:xfrm>
          <a:solidFill>
            <a:schemeClr val="bg1">
              <a:lumMod val="95000"/>
            </a:schemeClr>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Content Placeholder 2">
            <a:extLst>
              <a:ext uri="{FF2B5EF4-FFF2-40B4-BE49-F238E27FC236}">
                <a16:creationId xmlns:a16="http://schemas.microsoft.com/office/drawing/2014/main" id="{1B5AA133-C824-4B4A-96F4-D48A58E222DA}"/>
              </a:ext>
            </a:extLst>
          </p:cNvPr>
          <p:cNvSpPr>
            <a:spLocks noGrp="1"/>
          </p:cNvSpPr>
          <p:nvPr>
            <p:ph idx="15" hasCustomPrompt="1"/>
          </p:nvPr>
        </p:nvSpPr>
        <p:spPr>
          <a:xfrm>
            <a:off x="4302000" y="2448000"/>
            <a:ext cx="3600000" cy="3631338"/>
          </a:xfrm>
          <a:solidFill>
            <a:schemeClr val="bg1">
              <a:lumMod val="95000"/>
            </a:schemeClr>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ntent Placeholder 2">
            <a:extLst>
              <a:ext uri="{FF2B5EF4-FFF2-40B4-BE49-F238E27FC236}">
                <a16:creationId xmlns:a16="http://schemas.microsoft.com/office/drawing/2014/main" id="{388A40C4-1887-4DBA-90FF-4CF89932DA57}"/>
              </a:ext>
            </a:extLst>
          </p:cNvPr>
          <p:cNvSpPr>
            <a:spLocks noGrp="1"/>
          </p:cNvSpPr>
          <p:nvPr>
            <p:ph idx="16" hasCustomPrompt="1"/>
          </p:nvPr>
        </p:nvSpPr>
        <p:spPr>
          <a:xfrm>
            <a:off x="8172000" y="2448000"/>
            <a:ext cx="3600000" cy="3631338"/>
          </a:xfrm>
          <a:solidFill>
            <a:schemeClr val="bg1">
              <a:lumMod val="95000"/>
            </a:schemeClr>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432000" y="1728000"/>
            <a:ext cx="3600000"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noProof="0"/>
              <a:t>Section 1 Title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6" name="Content Placeholder 2">
            <a:extLst>
              <a:ext uri="{FF2B5EF4-FFF2-40B4-BE49-F238E27FC236}">
                <a16:creationId xmlns:a16="http://schemas.microsoft.com/office/drawing/2014/main" id="{43CF4B74-3202-48D6-B573-AA3882B039F4}"/>
              </a:ext>
            </a:extLst>
          </p:cNvPr>
          <p:cNvSpPr>
            <a:spLocks noGrp="1"/>
          </p:cNvSpPr>
          <p:nvPr>
            <p:ph idx="12" hasCustomPrompt="1"/>
          </p:nvPr>
        </p:nvSpPr>
        <p:spPr>
          <a:xfrm>
            <a:off x="4302000" y="1728000"/>
            <a:ext cx="3600000"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noProof="0"/>
              <a:t>Section 2 Title</a:t>
            </a:r>
          </a:p>
        </p:txBody>
      </p:sp>
      <p:sp>
        <p:nvSpPr>
          <p:cNvPr id="9" name="Content Placeholder 2">
            <a:extLst>
              <a:ext uri="{FF2B5EF4-FFF2-40B4-BE49-F238E27FC236}">
                <a16:creationId xmlns:a16="http://schemas.microsoft.com/office/drawing/2014/main" id="{0BA6D519-EE14-4D3E-B15F-70C4423A3988}"/>
              </a:ext>
            </a:extLst>
          </p:cNvPr>
          <p:cNvSpPr>
            <a:spLocks noGrp="1"/>
          </p:cNvSpPr>
          <p:nvPr>
            <p:ph idx="13" hasCustomPrompt="1"/>
          </p:nvPr>
        </p:nvSpPr>
        <p:spPr>
          <a:xfrm>
            <a:off x="8172000" y="1728000"/>
            <a:ext cx="3600000"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noProof="0"/>
              <a:t>Section 3 Title</a:t>
            </a:r>
          </a:p>
        </p:txBody>
      </p:sp>
      <p:sp>
        <p:nvSpPr>
          <p:cNvPr id="13" name="Text Placeholder 5">
            <a:extLst>
              <a:ext uri="{FF2B5EF4-FFF2-40B4-BE49-F238E27FC236}">
                <a16:creationId xmlns:a16="http://schemas.microsoft.com/office/drawing/2014/main" id="{4DA29CFB-3C73-4618-B2D9-70E396D1EBA2}"/>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1601538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211B-014A-4E6E-98C7-FDAF7855316F}"/>
              </a:ext>
            </a:extLst>
          </p:cNvPr>
          <p:cNvSpPr>
            <a:spLocks noGrp="1"/>
          </p:cNvSpPr>
          <p:nvPr>
            <p:ph type="title"/>
          </p:nvPr>
        </p:nvSpPr>
        <p:spPr/>
        <p:txBody>
          <a:bodyPr/>
          <a:lstStyle/>
          <a:p>
            <a:r>
              <a:rPr lang="en-US" noProof="0"/>
              <a:t>Click to edit Master title style</a:t>
            </a:r>
          </a:p>
        </p:txBody>
      </p:sp>
      <p:sp>
        <p:nvSpPr>
          <p:cNvPr id="6" name="Footer Placeholder 5">
            <a:extLst>
              <a:ext uri="{FF2B5EF4-FFF2-40B4-BE49-F238E27FC236}">
                <a16:creationId xmlns:a16="http://schemas.microsoft.com/office/drawing/2014/main" id="{5356FC21-A32D-44DC-BED7-08CEBB3B9090}"/>
              </a:ext>
            </a:extLst>
          </p:cNvPr>
          <p:cNvSpPr>
            <a:spLocks noGrp="1"/>
          </p:cNvSpPr>
          <p:nvPr>
            <p:ph type="ftr" sz="quarter" idx="10"/>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FC0C6D2B-0FF5-4A5F-A062-480FFA6DA09A}"/>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5" name="Text Placeholder 5">
            <a:extLst>
              <a:ext uri="{FF2B5EF4-FFF2-40B4-BE49-F238E27FC236}">
                <a16:creationId xmlns:a16="http://schemas.microsoft.com/office/drawing/2014/main" id="{91612B32-057C-422E-8B4A-7B464DE04A79}"/>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cxnSp>
        <p:nvCxnSpPr>
          <p:cNvPr id="8" name="Straight Arrow Connector 7">
            <a:extLst>
              <a:ext uri="{FF2B5EF4-FFF2-40B4-BE49-F238E27FC236}">
                <a16:creationId xmlns:a16="http://schemas.microsoft.com/office/drawing/2014/main" id="{B66BE87F-A588-41BE-A251-8940FFF7BDB0}"/>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 Placeholder 10">
            <a:extLst>
              <a:ext uri="{FF2B5EF4-FFF2-40B4-BE49-F238E27FC236}">
                <a16:creationId xmlns:a16="http://schemas.microsoft.com/office/drawing/2014/main" id="{EE87B275-BCEB-48C5-BD58-39E2B9AB906E}"/>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0" name="Text Placeholder 10">
            <a:extLst>
              <a:ext uri="{FF2B5EF4-FFF2-40B4-BE49-F238E27FC236}">
                <a16:creationId xmlns:a16="http://schemas.microsoft.com/office/drawing/2014/main" id="{75FEF587-0930-42DA-AF85-54F9A14870D3}"/>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1" name="Text Placeholder 10">
            <a:extLst>
              <a:ext uri="{FF2B5EF4-FFF2-40B4-BE49-F238E27FC236}">
                <a16:creationId xmlns:a16="http://schemas.microsoft.com/office/drawing/2014/main" id="{77B00876-F334-4F19-ACB9-5A52E300C62F}"/>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2" name="Text Placeholder 10">
            <a:extLst>
              <a:ext uri="{FF2B5EF4-FFF2-40B4-BE49-F238E27FC236}">
                <a16:creationId xmlns:a16="http://schemas.microsoft.com/office/drawing/2014/main" id="{DC5160FB-C621-4014-AF15-7C31EBF94639}"/>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3" name="Text Placeholder 10">
            <a:extLst>
              <a:ext uri="{FF2B5EF4-FFF2-40B4-BE49-F238E27FC236}">
                <a16:creationId xmlns:a16="http://schemas.microsoft.com/office/drawing/2014/main" id="{3D37E5E1-DD5A-4C77-849F-40C0D2AE3F71}"/>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4" name="Text Placeholder 10">
            <a:extLst>
              <a:ext uri="{FF2B5EF4-FFF2-40B4-BE49-F238E27FC236}">
                <a16:creationId xmlns:a16="http://schemas.microsoft.com/office/drawing/2014/main" id="{8164CA25-5B7F-4EDD-8B42-0D567DED179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5" name="Text Placeholder 10">
            <a:extLst>
              <a:ext uri="{FF2B5EF4-FFF2-40B4-BE49-F238E27FC236}">
                <a16:creationId xmlns:a16="http://schemas.microsoft.com/office/drawing/2014/main" id="{15876039-3F56-4587-900E-4FCE60BCA50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6" name="Text Placeholder 10">
            <a:extLst>
              <a:ext uri="{FF2B5EF4-FFF2-40B4-BE49-F238E27FC236}">
                <a16:creationId xmlns:a16="http://schemas.microsoft.com/office/drawing/2014/main" id="{515FCEBD-9007-4B9D-AE69-7F8068A14B2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7" name="Text Placeholder 10">
            <a:extLst>
              <a:ext uri="{FF2B5EF4-FFF2-40B4-BE49-F238E27FC236}">
                <a16:creationId xmlns:a16="http://schemas.microsoft.com/office/drawing/2014/main" id="{8856F7F9-97EB-4612-BB5C-DDB9D90C9CD4}"/>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8" name="Text Placeholder 10">
            <a:extLst>
              <a:ext uri="{FF2B5EF4-FFF2-40B4-BE49-F238E27FC236}">
                <a16:creationId xmlns:a16="http://schemas.microsoft.com/office/drawing/2014/main" id="{B0C577BC-AD44-4FF0-8F34-D7ABD44B100A}"/>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9" name="Text Placeholder 10">
            <a:extLst>
              <a:ext uri="{FF2B5EF4-FFF2-40B4-BE49-F238E27FC236}">
                <a16:creationId xmlns:a16="http://schemas.microsoft.com/office/drawing/2014/main" id="{12E19F39-39CE-43A3-912F-3D8656DA5E76}"/>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0" name="Text Placeholder 10">
            <a:extLst>
              <a:ext uri="{FF2B5EF4-FFF2-40B4-BE49-F238E27FC236}">
                <a16:creationId xmlns:a16="http://schemas.microsoft.com/office/drawing/2014/main" id="{64F2C543-C785-4078-9811-96F28F1BF210}"/>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1" name="Text Placeholder 10">
            <a:extLst>
              <a:ext uri="{FF2B5EF4-FFF2-40B4-BE49-F238E27FC236}">
                <a16:creationId xmlns:a16="http://schemas.microsoft.com/office/drawing/2014/main" id="{022F0FFE-8538-47C2-9227-B4DE41186CE8}"/>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2" name="Text Placeholder 10">
            <a:extLst>
              <a:ext uri="{FF2B5EF4-FFF2-40B4-BE49-F238E27FC236}">
                <a16:creationId xmlns:a16="http://schemas.microsoft.com/office/drawing/2014/main" id="{75D12B21-B498-4E00-B817-457BAED99A33}"/>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3" name="Text Placeholder 10">
            <a:extLst>
              <a:ext uri="{FF2B5EF4-FFF2-40B4-BE49-F238E27FC236}">
                <a16:creationId xmlns:a16="http://schemas.microsoft.com/office/drawing/2014/main" id="{A60F8F4D-F654-4555-BC21-7137D98E027C}"/>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4" name="Text Placeholder 10">
            <a:extLst>
              <a:ext uri="{FF2B5EF4-FFF2-40B4-BE49-F238E27FC236}">
                <a16:creationId xmlns:a16="http://schemas.microsoft.com/office/drawing/2014/main" id="{0B633DEF-CDC6-4A75-A05B-0C875E2B8FF1}"/>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5" name="Text Placeholder 10">
            <a:extLst>
              <a:ext uri="{FF2B5EF4-FFF2-40B4-BE49-F238E27FC236}">
                <a16:creationId xmlns:a16="http://schemas.microsoft.com/office/drawing/2014/main" id="{23A67F56-440C-4AE2-B52E-F6ECF3E31F86}"/>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6" name="Text Placeholder 10">
            <a:extLst>
              <a:ext uri="{FF2B5EF4-FFF2-40B4-BE49-F238E27FC236}">
                <a16:creationId xmlns:a16="http://schemas.microsoft.com/office/drawing/2014/main" id="{E8F5BF8F-8918-4E36-8AAF-45E994E46B29}"/>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7" name="Text Placeholder 10">
            <a:extLst>
              <a:ext uri="{FF2B5EF4-FFF2-40B4-BE49-F238E27FC236}">
                <a16:creationId xmlns:a16="http://schemas.microsoft.com/office/drawing/2014/main" id="{1A2F56E4-C780-42A2-BA54-B1EAB7CA2197}"/>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8" name="Text Placeholder 10">
            <a:extLst>
              <a:ext uri="{FF2B5EF4-FFF2-40B4-BE49-F238E27FC236}">
                <a16:creationId xmlns:a16="http://schemas.microsoft.com/office/drawing/2014/main" id="{7405E86B-3690-4EBE-8353-7ABE76F10810}"/>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9" name="Text Placeholder 10">
            <a:extLst>
              <a:ext uri="{FF2B5EF4-FFF2-40B4-BE49-F238E27FC236}">
                <a16:creationId xmlns:a16="http://schemas.microsoft.com/office/drawing/2014/main" id="{DB54048B-A035-47F0-B54D-1B9676EE8931}"/>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0" name="Text Placeholder 10">
            <a:extLst>
              <a:ext uri="{FF2B5EF4-FFF2-40B4-BE49-F238E27FC236}">
                <a16:creationId xmlns:a16="http://schemas.microsoft.com/office/drawing/2014/main" id="{12F6976C-DDBF-4808-9B45-2C78E0FC6AA7}"/>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1" name="Text Placeholder 10">
            <a:extLst>
              <a:ext uri="{FF2B5EF4-FFF2-40B4-BE49-F238E27FC236}">
                <a16:creationId xmlns:a16="http://schemas.microsoft.com/office/drawing/2014/main" id="{66103D17-8EEC-45BF-B909-8F6DB8575A35}"/>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2" name="Text Placeholder 10">
            <a:extLst>
              <a:ext uri="{FF2B5EF4-FFF2-40B4-BE49-F238E27FC236}">
                <a16:creationId xmlns:a16="http://schemas.microsoft.com/office/drawing/2014/main" id="{57F6EB7B-A4AE-4147-A94B-9C2860A158F4}"/>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3" name="Text Placeholder 10">
            <a:extLst>
              <a:ext uri="{FF2B5EF4-FFF2-40B4-BE49-F238E27FC236}">
                <a16:creationId xmlns:a16="http://schemas.microsoft.com/office/drawing/2014/main" id="{95673032-36DB-4772-82D8-46E21D810A56}"/>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4" name="Text Placeholder 10">
            <a:extLst>
              <a:ext uri="{FF2B5EF4-FFF2-40B4-BE49-F238E27FC236}">
                <a16:creationId xmlns:a16="http://schemas.microsoft.com/office/drawing/2014/main" id="{CDE9935C-FEBD-421A-A63B-8A87A2D4A4D9}"/>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 name="Text Placeholder 3">
            <a:extLst>
              <a:ext uri="{FF2B5EF4-FFF2-40B4-BE49-F238E27FC236}">
                <a16:creationId xmlns:a16="http://schemas.microsoft.com/office/drawing/2014/main" id="{D242C672-1222-4C21-9E3D-F365D9665E1B}"/>
              </a:ext>
            </a:extLst>
          </p:cNvPr>
          <p:cNvSpPr>
            <a:spLocks noGrp="1"/>
          </p:cNvSpPr>
          <p:nvPr>
            <p:ph type="body" sz="quarter" idx="59" hasCustomPrompt="1"/>
          </p:nvPr>
        </p:nvSpPr>
        <p:spPr>
          <a:xfrm>
            <a:off x="5360988" y="2190750"/>
            <a:ext cx="1793875" cy="561975"/>
          </a:xfrm>
          <a:solidFill>
            <a:schemeClr val="bg1">
              <a:lumMod val="95000"/>
            </a:schemeClr>
          </a:solidFill>
        </p:spPr>
        <p:txBody>
          <a:bodyPr tIns="36000" anchor="t"/>
          <a:lstStyle>
            <a:lvl1pPr marL="0" indent="0" algn="ctr">
              <a:buNone/>
              <a:defRPr sz="1600"/>
            </a:lvl1pPr>
          </a:lstStyle>
          <a:p>
            <a:pPr lvl="0"/>
            <a:r>
              <a:rPr lang="en-US" noProof="0"/>
              <a:t>Item Title</a:t>
            </a:r>
          </a:p>
        </p:txBody>
      </p:sp>
      <p:sp>
        <p:nvSpPr>
          <p:cNvPr id="37" name="Text Placeholder 36">
            <a:extLst>
              <a:ext uri="{FF2B5EF4-FFF2-40B4-BE49-F238E27FC236}">
                <a16:creationId xmlns:a16="http://schemas.microsoft.com/office/drawing/2014/main" id="{2F97A7E3-509A-417D-9818-EDDA3B539E4F}"/>
              </a:ext>
            </a:extLst>
          </p:cNvPr>
          <p:cNvSpPr>
            <a:spLocks noGrp="1"/>
          </p:cNvSpPr>
          <p:nvPr>
            <p:ph type="body" sz="quarter" idx="60" hasCustomPrompt="1"/>
          </p:nvPr>
        </p:nvSpPr>
        <p:spPr>
          <a:xfrm>
            <a:off x="5412717" y="2505005"/>
            <a:ext cx="1690417" cy="224670"/>
          </a:xfrm>
        </p:spPr>
        <p:txBody>
          <a:bodyPr/>
          <a:lstStyle>
            <a:lvl1pPr marL="0" indent="0" algn="ctr">
              <a:buNone/>
              <a:defRPr sz="1200">
                <a:solidFill>
                  <a:schemeClr val="tx1">
                    <a:lumMod val="50000"/>
                    <a:lumOff val="50000"/>
                  </a:schemeClr>
                </a:solidFill>
              </a:defRPr>
            </a:lvl1pPr>
          </a:lstStyle>
          <a:p>
            <a:pPr lvl="0"/>
            <a:r>
              <a:rPr lang="en-US" noProof="0"/>
              <a:t>Month, Year</a:t>
            </a:r>
          </a:p>
        </p:txBody>
      </p:sp>
    </p:spTree>
    <p:extLst>
      <p:ext uri="{BB962C8B-B14F-4D97-AF65-F5344CB8AC3E}">
        <p14:creationId xmlns:p14="http://schemas.microsoft.com/office/powerpoint/2010/main" val="529110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5" name="Picture Placeholder 4">
            <a:extLst>
              <a:ext uri="{FF2B5EF4-FFF2-40B4-BE49-F238E27FC236}">
                <a16:creationId xmlns:a16="http://schemas.microsoft.com/office/drawing/2014/main" id="{8977821B-617D-47E4-AAA2-FADADD15EBCD}"/>
              </a:ext>
            </a:extLst>
          </p:cNvPr>
          <p:cNvSpPr>
            <a:spLocks noGrp="1"/>
          </p:cNvSpPr>
          <p:nvPr>
            <p:ph type="pic" sz="quarter" idx="12" hasCustomPrompt="1"/>
          </p:nvPr>
        </p:nvSpPr>
        <p:spPr>
          <a:xfrm>
            <a:off x="431799" y="2319681"/>
            <a:ext cx="1352367" cy="1352367"/>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9" name="Text Placeholder 8">
            <a:extLst>
              <a:ext uri="{FF2B5EF4-FFF2-40B4-BE49-F238E27FC236}">
                <a16:creationId xmlns:a16="http://schemas.microsoft.com/office/drawing/2014/main" id="{199551C8-D5B2-495A-97BB-0711CD8C67EC}"/>
              </a:ext>
            </a:extLst>
          </p:cNvPr>
          <p:cNvSpPr>
            <a:spLocks noGrp="1"/>
          </p:cNvSpPr>
          <p:nvPr>
            <p:ph type="body" sz="quarter" idx="13" hasCustomPrompt="1"/>
          </p:nvPr>
        </p:nvSpPr>
        <p:spPr>
          <a:xfrm>
            <a:off x="1974854" y="2485913"/>
            <a:ext cx="2124000" cy="701538"/>
          </a:xfrm>
        </p:spPr>
        <p:txBody>
          <a:bodyPr anchor="b"/>
          <a:lstStyle>
            <a:lvl1pPr marL="0" indent="0" algn="l">
              <a:buFont typeface="Arial" panose="020B0604020202020204" pitchFamily="34" charset="0"/>
              <a:buNone/>
              <a:defRPr sz="2400"/>
            </a:lvl1pPr>
          </a:lstStyle>
          <a:p>
            <a:pPr lvl="0"/>
            <a:r>
              <a:rPr lang="en-US" noProof="0"/>
              <a:t>Name</a:t>
            </a:r>
          </a:p>
        </p:txBody>
      </p:sp>
      <p:sp>
        <p:nvSpPr>
          <p:cNvPr id="11" name="Text Placeholder 10">
            <a:extLst>
              <a:ext uri="{FF2B5EF4-FFF2-40B4-BE49-F238E27FC236}">
                <a16:creationId xmlns:a16="http://schemas.microsoft.com/office/drawing/2014/main" id="{53739758-B746-428A-A18B-3989DA89A860}"/>
              </a:ext>
            </a:extLst>
          </p:cNvPr>
          <p:cNvSpPr>
            <a:spLocks noGrp="1"/>
          </p:cNvSpPr>
          <p:nvPr>
            <p:ph type="body" sz="quarter" idx="14" hasCustomPrompt="1"/>
          </p:nvPr>
        </p:nvSpPr>
        <p:spPr>
          <a:xfrm>
            <a:off x="1974854" y="3904988"/>
            <a:ext cx="2124000" cy="1800000"/>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6" name="Text Placeholder 5">
            <a:extLst>
              <a:ext uri="{FF2B5EF4-FFF2-40B4-BE49-F238E27FC236}">
                <a16:creationId xmlns:a16="http://schemas.microsoft.com/office/drawing/2014/main" id="{3509F9E9-0483-4A79-B997-B23DAC1644C1}"/>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28" name="Text Placeholder 8">
            <a:extLst>
              <a:ext uri="{FF2B5EF4-FFF2-40B4-BE49-F238E27FC236}">
                <a16:creationId xmlns:a16="http://schemas.microsoft.com/office/drawing/2014/main" id="{B502D142-31B4-4BFF-A18F-9FB36E0F4005}"/>
              </a:ext>
            </a:extLst>
          </p:cNvPr>
          <p:cNvSpPr>
            <a:spLocks noGrp="1"/>
          </p:cNvSpPr>
          <p:nvPr>
            <p:ph type="body" sz="quarter" idx="33" hasCustomPrompt="1"/>
          </p:nvPr>
        </p:nvSpPr>
        <p:spPr>
          <a:xfrm>
            <a:off x="1974854" y="3461032"/>
            <a:ext cx="2124000"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1" name="Picture Placeholder 4">
            <a:extLst>
              <a:ext uri="{FF2B5EF4-FFF2-40B4-BE49-F238E27FC236}">
                <a16:creationId xmlns:a16="http://schemas.microsoft.com/office/drawing/2014/main" id="{ED382BE6-73A2-49C4-9284-7996310FE85F}"/>
              </a:ext>
            </a:extLst>
          </p:cNvPr>
          <p:cNvSpPr>
            <a:spLocks noGrp="1"/>
          </p:cNvSpPr>
          <p:nvPr>
            <p:ph type="pic" sz="quarter" idx="34" hasCustomPrompt="1"/>
          </p:nvPr>
        </p:nvSpPr>
        <p:spPr>
          <a:xfrm>
            <a:off x="4268028" y="2319681"/>
            <a:ext cx="1352367" cy="1352367"/>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42" name="Text Placeholder 8">
            <a:extLst>
              <a:ext uri="{FF2B5EF4-FFF2-40B4-BE49-F238E27FC236}">
                <a16:creationId xmlns:a16="http://schemas.microsoft.com/office/drawing/2014/main" id="{5E81FDE4-AA9D-42F8-BEAF-C710A81DC8AB}"/>
              </a:ext>
            </a:extLst>
          </p:cNvPr>
          <p:cNvSpPr>
            <a:spLocks noGrp="1"/>
          </p:cNvSpPr>
          <p:nvPr>
            <p:ph type="body" sz="quarter" idx="35" hasCustomPrompt="1"/>
          </p:nvPr>
        </p:nvSpPr>
        <p:spPr>
          <a:xfrm>
            <a:off x="5811083" y="2485913"/>
            <a:ext cx="2124000" cy="701538"/>
          </a:xfrm>
        </p:spPr>
        <p:txBody>
          <a:bodyPr anchor="b"/>
          <a:lstStyle>
            <a:lvl1pPr marL="0" indent="0" algn="l">
              <a:buFont typeface="Arial" panose="020B0604020202020204" pitchFamily="34" charset="0"/>
              <a:buNone/>
              <a:defRPr sz="2400"/>
            </a:lvl1pPr>
          </a:lstStyle>
          <a:p>
            <a:pPr lvl="0"/>
            <a:r>
              <a:rPr lang="en-US" noProof="0"/>
              <a:t>Name</a:t>
            </a:r>
          </a:p>
        </p:txBody>
      </p:sp>
      <p:sp>
        <p:nvSpPr>
          <p:cNvPr id="43" name="Text Placeholder 10">
            <a:extLst>
              <a:ext uri="{FF2B5EF4-FFF2-40B4-BE49-F238E27FC236}">
                <a16:creationId xmlns:a16="http://schemas.microsoft.com/office/drawing/2014/main" id="{9D6585E1-D051-4611-811C-C8101B0D2F03}"/>
              </a:ext>
            </a:extLst>
          </p:cNvPr>
          <p:cNvSpPr>
            <a:spLocks noGrp="1"/>
          </p:cNvSpPr>
          <p:nvPr>
            <p:ph type="body" sz="quarter" idx="36" hasCustomPrompt="1"/>
          </p:nvPr>
        </p:nvSpPr>
        <p:spPr>
          <a:xfrm>
            <a:off x="5811083" y="3904988"/>
            <a:ext cx="2124000" cy="1800000"/>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4" name="Text Placeholder 8">
            <a:extLst>
              <a:ext uri="{FF2B5EF4-FFF2-40B4-BE49-F238E27FC236}">
                <a16:creationId xmlns:a16="http://schemas.microsoft.com/office/drawing/2014/main" id="{6C195A32-24CC-4109-9C00-31757D0A0A3C}"/>
              </a:ext>
            </a:extLst>
          </p:cNvPr>
          <p:cNvSpPr>
            <a:spLocks noGrp="1"/>
          </p:cNvSpPr>
          <p:nvPr>
            <p:ph type="body" sz="quarter" idx="37" hasCustomPrompt="1"/>
          </p:nvPr>
        </p:nvSpPr>
        <p:spPr>
          <a:xfrm>
            <a:off x="5811083" y="3461032"/>
            <a:ext cx="2124000"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5" name="Picture Placeholder 4">
            <a:extLst>
              <a:ext uri="{FF2B5EF4-FFF2-40B4-BE49-F238E27FC236}">
                <a16:creationId xmlns:a16="http://schemas.microsoft.com/office/drawing/2014/main" id="{B318C64F-C963-4A3C-BB8F-999A7F7F5F88}"/>
              </a:ext>
            </a:extLst>
          </p:cNvPr>
          <p:cNvSpPr>
            <a:spLocks noGrp="1"/>
          </p:cNvSpPr>
          <p:nvPr>
            <p:ph type="pic" sz="quarter" idx="38" hasCustomPrompt="1"/>
          </p:nvPr>
        </p:nvSpPr>
        <p:spPr>
          <a:xfrm>
            <a:off x="8112825" y="2319681"/>
            <a:ext cx="1352367" cy="1352367"/>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46" name="Text Placeholder 8">
            <a:extLst>
              <a:ext uri="{FF2B5EF4-FFF2-40B4-BE49-F238E27FC236}">
                <a16:creationId xmlns:a16="http://schemas.microsoft.com/office/drawing/2014/main" id="{B8B9BC49-5937-4C0A-9AA6-7A7DA7F18CAF}"/>
              </a:ext>
            </a:extLst>
          </p:cNvPr>
          <p:cNvSpPr>
            <a:spLocks noGrp="1"/>
          </p:cNvSpPr>
          <p:nvPr>
            <p:ph type="body" sz="quarter" idx="39" hasCustomPrompt="1"/>
          </p:nvPr>
        </p:nvSpPr>
        <p:spPr>
          <a:xfrm>
            <a:off x="9647313" y="2485913"/>
            <a:ext cx="2124000" cy="701538"/>
          </a:xfrm>
        </p:spPr>
        <p:txBody>
          <a:bodyPr anchor="b"/>
          <a:lstStyle>
            <a:lvl1pPr marL="0" indent="0" algn="l">
              <a:buFont typeface="Arial" panose="020B0604020202020204" pitchFamily="34" charset="0"/>
              <a:buNone/>
              <a:defRPr sz="2400"/>
            </a:lvl1pPr>
          </a:lstStyle>
          <a:p>
            <a:pPr lvl="0"/>
            <a:r>
              <a:rPr lang="en-US" noProof="0"/>
              <a:t>Name</a:t>
            </a:r>
          </a:p>
        </p:txBody>
      </p:sp>
      <p:sp>
        <p:nvSpPr>
          <p:cNvPr id="47" name="Text Placeholder 10">
            <a:extLst>
              <a:ext uri="{FF2B5EF4-FFF2-40B4-BE49-F238E27FC236}">
                <a16:creationId xmlns:a16="http://schemas.microsoft.com/office/drawing/2014/main" id="{8020B4D6-002F-4FA9-BF1D-FC56D9A06F28}"/>
              </a:ext>
            </a:extLst>
          </p:cNvPr>
          <p:cNvSpPr>
            <a:spLocks noGrp="1"/>
          </p:cNvSpPr>
          <p:nvPr>
            <p:ph type="body" sz="quarter" idx="40" hasCustomPrompt="1"/>
          </p:nvPr>
        </p:nvSpPr>
        <p:spPr>
          <a:xfrm>
            <a:off x="9647313" y="3904988"/>
            <a:ext cx="2124000" cy="1800000"/>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8" name="Text Placeholder 8">
            <a:extLst>
              <a:ext uri="{FF2B5EF4-FFF2-40B4-BE49-F238E27FC236}">
                <a16:creationId xmlns:a16="http://schemas.microsoft.com/office/drawing/2014/main" id="{93C1946C-7118-4BF3-8EE8-B0944465F49A}"/>
              </a:ext>
            </a:extLst>
          </p:cNvPr>
          <p:cNvSpPr>
            <a:spLocks noGrp="1"/>
          </p:cNvSpPr>
          <p:nvPr>
            <p:ph type="body" sz="quarter" idx="41" hasCustomPrompt="1"/>
          </p:nvPr>
        </p:nvSpPr>
        <p:spPr>
          <a:xfrm>
            <a:off x="9647313" y="3461032"/>
            <a:ext cx="2124000"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Tree>
    <p:extLst>
      <p:ext uri="{BB962C8B-B14F-4D97-AF65-F5344CB8AC3E}">
        <p14:creationId xmlns:p14="http://schemas.microsoft.com/office/powerpoint/2010/main" val="1638949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6" name="Text Placeholder 5">
            <a:extLst>
              <a:ext uri="{FF2B5EF4-FFF2-40B4-BE49-F238E27FC236}">
                <a16:creationId xmlns:a16="http://schemas.microsoft.com/office/drawing/2014/main" id="{3509F9E9-0483-4A79-B997-B23DAC1644C1}"/>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49" name="Text Placeholder 8">
            <a:extLst>
              <a:ext uri="{FF2B5EF4-FFF2-40B4-BE49-F238E27FC236}">
                <a16:creationId xmlns:a16="http://schemas.microsoft.com/office/drawing/2014/main" id="{305CEEFA-58BB-4AFA-AD31-BEE38B013E00}"/>
              </a:ext>
            </a:extLst>
          </p:cNvPr>
          <p:cNvSpPr>
            <a:spLocks noGrp="1"/>
          </p:cNvSpPr>
          <p:nvPr>
            <p:ph type="body" sz="quarter" idx="17" hasCustomPrompt="1"/>
          </p:nvPr>
        </p:nvSpPr>
        <p:spPr>
          <a:xfrm>
            <a:off x="431800" y="4113808"/>
            <a:ext cx="1620000" cy="783544"/>
          </a:xfrm>
        </p:spPr>
        <p:txBody>
          <a:bodyPr/>
          <a:lstStyle>
            <a:lvl1pPr marL="0" indent="0" algn="l">
              <a:buFont typeface="Arial" panose="020B0604020202020204" pitchFamily="34" charset="0"/>
              <a:buNone/>
              <a:defRPr sz="2400"/>
            </a:lvl1pPr>
          </a:lstStyle>
          <a:p>
            <a:pPr lvl="0"/>
            <a:r>
              <a:rPr lang="en-US" noProof="0"/>
              <a:t>Full Name</a:t>
            </a:r>
          </a:p>
        </p:txBody>
      </p:sp>
      <p:sp>
        <p:nvSpPr>
          <p:cNvPr id="50" name="Text Placeholder 10">
            <a:extLst>
              <a:ext uri="{FF2B5EF4-FFF2-40B4-BE49-F238E27FC236}">
                <a16:creationId xmlns:a16="http://schemas.microsoft.com/office/drawing/2014/main" id="{BEEE40C3-341F-4063-8D33-B1328863FB30}"/>
              </a:ext>
            </a:extLst>
          </p:cNvPr>
          <p:cNvSpPr>
            <a:spLocks noGrp="1"/>
          </p:cNvSpPr>
          <p:nvPr>
            <p:ph type="body" sz="quarter" idx="18" hasCustomPrompt="1"/>
          </p:nvPr>
        </p:nvSpPr>
        <p:spPr>
          <a:xfrm>
            <a:off x="431800" y="5258975"/>
            <a:ext cx="1620000" cy="720000"/>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1" name="Text Placeholder 8">
            <a:extLst>
              <a:ext uri="{FF2B5EF4-FFF2-40B4-BE49-F238E27FC236}">
                <a16:creationId xmlns:a16="http://schemas.microsoft.com/office/drawing/2014/main" id="{D09CE291-B951-4300-9D67-154E4BB557EC}"/>
              </a:ext>
            </a:extLst>
          </p:cNvPr>
          <p:cNvSpPr>
            <a:spLocks noGrp="1"/>
          </p:cNvSpPr>
          <p:nvPr>
            <p:ph type="body" sz="quarter" idx="33" hasCustomPrompt="1"/>
          </p:nvPr>
        </p:nvSpPr>
        <p:spPr>
          <a:xfrm>
            <a:off x="2375703" y="4113808"/>
            <a:ext cx="1620000" cy="783544"/>
          </a:xfrm>
        </p:spPr>
        <p:txBody>
          <a:bodyPr/>
          <a:lstStyle>
            <a:lvl1pPr marL="0" indent="0" algn="l">
              <a:buFont typeface="Arial" panose="020B0604020202020204" pitchFamily="34" charset="0"/>
              <a:buNone/>
              <a:defRPr sz="2400"/>
            </a:lvl1pPr>
          </a:lstStyle>
          <a:p>
            <a:pPr lvl="0"/>
            <a:r>
              <a:rPr lang="en-US" noProof="0"/>
              <a:t>Full Name</a:t>
            </a:r>
          </a:p>
        </p:txBody>
      </p:sp>
      <p:sp>
        <p:nvSpPr>
          <p:cNvPr id="52" name="Text Placeholder 10">
            <a:extLst>
              <a:ext uri="{FF2B5EF4-FFF2-40B4-BE49-F238E27FC236}">
                <a16:creationId xmlns:a16="http://schemas.microsoft.com/office/drawing/2014/main" id="{0D3A393C-4D8C-49BC-934D-B57BE1B28405}"/>
              </a:ext>
            </a:extLst>
          </p:cNvPr>
          <p:cNvSpPr>
            <a:spLocks noGrp="1"/>
          </p:cNvSpPr>
          <p:nvPr>
            <p:ph type="body" sz="quarter" idx="34" hasCustomPrompt="1"/>
          </p:nvPr>
        </p:nvSpPr>
        <p:spPr>
          <a:xfrm>
            <a:off x="2375703" y="5258975"/>
            <a:ext cx="1620000" cy="720000"/>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3" name="Text Placeholder 8">
            <a:extLst>
              <a:ext uri="{FF2B5EF4-FFF2-40B4-BE49-F238E27FC236}">
                <a16:creationId xmlns:a16="http://schemas.microsoft.com/office/drawing/2014/main" id="{08906184-3520-4606-AF8B-59ECFFA6D756}"/>
              </a:ext>
            </a:extLst>
          </p:cNvPr>
          <p:cNvSpPr>
            <a:spLocks noGrp="1"/>
          </p:cNvSpPr>
          <p:nvPr>
            <p:ph type="body" sz="quarter" idx="35" hasCustomPrompt="1"/>
          </p:nvPr>
        </p:nvSpPr>
        <p:spPr>
          <a:xfrm>
            <a:off x="4319606" y="4113808"/>
            <a:ext cx="1620000" cy="783544"/>
          </a:xfrm>
        </p:spPr>
        <p:txBody>
          <a:bodyPr/>
          <a:lstStyle>
            <a:lvl1pPr marL="0" indent="0" algn="l">
              <a:buFont typeface="Arial" panose="020B0604020202020204" pitchFamily="34" charset="0"/>
              <a:buNone/>
              <a:defRPr sz="2400"/>
            </a:lvl1pPr>
          </a:lstStyle>
          <a:p>
            <a:pPr lvl="0"/>
            <a:r>
              <a:rPr lang="en-US" noProof="0"/>
              <a:t>Full Name</a:t>
            </a:r>
          </a:p>
        </p:txBody>
      </p:sp>
      <p:sp>
        <p:nvSpPr>
          <p:cNvPr id="54" name="Text Placeholder 10">
            <a:extLst>
              <a:ext uri="{FF2B5EF4-FFF2-40B4-BE49-F238E27FC236}">
                <a16:creationId xmlns:a16="http://schemas.microsoft.com/office/drawing/2014/main" id="{8A64BEB9-7FB0-4DF9-BFE9-62016E83E890}"/>
              </a:ext>
            </a:extLst>
          </p:cNvPr>
          <p:cNvSpPr>
            <a:spLocks noGrp="1"/>
          </p:cNvSpPr>
          <p:nvPr>
            <p:ph type="body" sz="quarter" idx="36" hasCustomPrompt="1"/>
          </p:nvPr>
        </p:nvSpPr>
        <p:spPr>
          <a:xfrm>
            <a:off x="4319606" y="5258975"/>
            <a:ext cx="1620000" cy="720000"/>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5" name="Text Placeholder 8">
            <a:extLst>
              <a:ext uri="{FF2B5EF4-FFF2-40B4-BE49-F238E27FC236}">
                <a16:creationId xmlns:a16="http://schemas.microsoft.com/office/drawing/2014/main" id="{4CCC1C98-37FD-4404-8383-72ED535FE578}"/>
              </a:ext>
            </a:extLst>
          </p:cNvPr>
          <p:cNvSpPr>
            <a:spLocks noGrp="1"/>
          </p:cNvSpPr>
          <p:nvPr>
            <p:ph type="body" sz="quarter" idx="37" hasCustomPrompt="1"/>
          </p:nvPr>
        </p:nvSpPr>
        <p:spPr>
          <a:xfrm>
            <a:off x="6263509" y="4113808"/>
            <a:ext cx="1620000" cy="783544"/>
          </a:xfrm>
        </p:spPr>
        <p:txBody>
          <a:bodyPr/>
          <a:lstStyle>
            <a:lvl1pPr marL="0" indent="0" algn="l">
              <a:buFont typeface="Arial" panose="020B0604020202020204" pitchFamily="34" charset="0"/>
              <a:buNone/>
              <a:defRPr sz="2400"/>
            </a:lvl1pPr>
          </a:lstStyle>
          <a:p>
            <a:pPr lvl="0"/>
            <a:r>
              <a:rPr lang="en-US" noProof="0"/>
              <a:t>Full Name</a:t>
            </a:r>
          </a:p>
        </p:txBody>
      </p:sp>
      <p:sp>
        <p:nvSpPr>
          <p:cNvPr id="56" name="Text Placeholder 10">
            <a:extLst>
              <a:ext uri="{FF2B5EF4-FFF2-40B4-BE49-F238E27FC236}">
                <a16:creationId xmlns:a16="http://schemas.microsoft.com/office/drawing/2014/main" id="{B24BD1AE-AB0E-40FA-AEA8-8D687D84B56E}"/>
              </a:ext>
            </a:extLst>
          </p:cNvPr>
          <p:cNvSpPr>
            <a:spLocks noGrp="1"/>
          </p:cNvSpPr>
          <p:nvPr>
            <p:ph type="body" sz="quarter" idx="38" hasCustomPrompt="1"/>
          </p:nvPr>
        </p:nvSpPr>
        <p:spPr>
          <a:xfrm>
            <a:off x="6263509" y="5258975"/>
            <a:ext cx="1620000" cy="720000"/>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7" name="Text Placeholder 8">
            <a:extLst>
              <a:ext uri="{FF2B5EF4-FFF2-40B4-BE49-F238E27FC236}">
                <a16:creationId xmlns:a16="http://schemas.microsoft.com/office/drawing/2014/main" id="{CA2F0EA7-F3F7-443F-BA0D-4916B618C56B}"/>
              </a:ext>
            </a:extLst>
          </p:cNvPr>
          <p:cNvSpPr>
            <a:spLocks noGrp="1"/>
          </p:cNvSpPr>
          <p:nvPr>
            <p:ph type="body" sz="quarter" idx="39" hasCustomPrompt="1"/>
          </p:nvPr>
        </p:nvSpPr>
        <p:spPr>
          <a:xfrm>
            <a:off x="8207412" y="4113808"/>
            <a:ext cx="1620000" cy="783544"/>
          </a:xfrm>
        </p:spPr>
        <p:txBody>
          <a:bodyPr/>
          <a:lstStyle>
            <a:lvl1pPr marL="0" indent="0" algn="l">
              <a:buFont typeface="Arial" panose="020B0604020202020204" pitchFamily="34" charset="0"/>
              <a:buNone/>
              <a:defRPr sz="2400"/>
            </a:lvl1pPr>
          </a:lstStyle>
          <a:p>
            <a:pPr lvl="0"/>
            <a:r>
              <a:rPr lang="en-US" noProof="0"/>
              <a:t>Full Name</a:t>
            </a:r>
          </a:p>
        </p:txBody>
      </p:sp>
      <p:sp>
        <p:nvSpPr>
          <p:cNvPr id="58" name="Text Placeholder 10">
            <a:extLst>
              <a:ext uri="{FF2B5EF4-FFF2-40B4-BE49-F238E27FC236}">
                <a16:creationId xmlns:a16="http://schemas.microsoft.com/office/drawing/2014/main" id="{2BB6E6C3-1F6A-41B6-8EE0-6FDCBA34413C}"/>
              </a:ext>
            </a:extLst>
          </p:cNvPr>
          <p:cNvSpPr>
            <a:spLocks noGrp="1"/>
          </p:cNvSpPr>
          <p:nvPr>
            <p:ph type="body" sz="quarter" idx="40" hasCustomPrompt="1"/>
          </p:nvPr>
        </p:nvSpPr>
        <p:spPr>
          <a:xfrm>
            <a:off x="8207412" y="5258975"/>
            <a:ext cx="1620000" cy="720000"/>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16" name="Picture Placeholder 15">
            <a:extLst>
              <a:ext uri="{FF2B5EF4-FFF2-40B4-BE49-F238E27FC236}">
                <a16:creationId xmlns:a16="http://schemas.microsoft.com/office/drawing/2014/main" id="{B2738624-9DAA-4152-9A77-80BBB71AD5F1}"/>
              </a:ext>
            </a:extLst>
          </p:cNvPr>
          <p:cNvSpPr>
            <a:spLocks noGrp="1"/>
          </p:cNvSpPr>
          <p:nvPr>
            <p:ph type="pic" sz="quarter" idx="41"/>
          </p:nvPr>
        </p:nvSpPr>
        <p:spPr>
          <a:xfrm>
            <a:off x="431800" y="2246681"/>
            <a:ext cx="1620000" cy="16200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9" name="Picture Placeholder 15">
            <a:extLst>
              <a:ext uri="{FF2B5EF4-FFF2-40B4-BE49-F238E27FC236}">
                <a16:creationId xmlns:a16="http://schemas.microsoft.com/office/drawing/2014/main" id="{522AE46C-0845-4BB0-9861-06071BCF56F6}"/>
              </a:ext>
            </a:extLst>
          </p:cNvPr>
          <p:cNvSpPr>
            <a:spLocks noGrp="1"/>
          </p:cNvSpPr>
          <p:nvPr>
            <p:ph type="pic" sz="quarter" idx="42"/>
          </p:nvPr>
        </p:nvSpPr>
        <p:spPr>
          <a:xfrm>
            <a:off x="2375703" y="2246681"/>
            <a:ext cx="1620000" cy="16200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60" name="Picture Placeholder 15">
            <a:extLst>
              <a:ext uri="{FF2B5EF4-FFF2-40B4-BE49-F238E27FC236}">
                <a16:creationId xmlns:a16="http://schemas.microsoft.com/office/drawing/2014/main" id="{D791A6AF-478F-443B-A785-F82A8DBA9F30}"/>
              </a:ext>
            </a:extLst>
          </p:cNvPr>
          <p:cNvSpPr>
            <a:spLocks noGrp="1"/>
          </p:cNvSpPr>
          <p:nvPr>
            <p:ph type="pic" sz="quarter" idx="43"/>
          </p:nvPr>
        </p:nvSpPr>
        <p:spPr>
          <a:xfrm>
            <a:off x="4319606" y="2246681"/>
            <a:ext cx="1620000" cy="16200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61" name="Picture Placeholder 15">
            <a:extLst>
              <a:ext uri="{FF2B5EF4-FFF2-40B4-BE49-F238E27FC236}">
                <a16:creationId xmlns:a16="http://schemas.microsoft.com/office/drawing/2014/main" id="{1A65AFE9-2875-44A5-BF13-6E8438892669}"/>
              </a:ext>
            </a:extLst>
          </p:cNvPr>
          <p:cNvSpPr>
            <a:spLocks noGrp="1"/>
          </p:cNvSpPr>
          <p:nvPr>
            <p:ph type="pic" sz="quarter" idx="44"/>
          </p:nvPr>
        </p:nvSpPr>
        <p:spPr>
          <a:xfrm>
            <a:off x="6263509" y="2246681"/>
            <a:ext cx="1620000" cy="16200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62" name="Picture Placeholder 15">
            <a:extLst>
              <a:ext uri="{FF2B5EF4-FFF2-40B4-BE49-F238E27FC236}">
                <a16:creationId xmlns:a16="http://schemas.microsoft.com/office/drawing/2014/main" id="{069B9167-077F-4123-82C5-01EB62AFB3E6}"/>
              </a:ext>
            </a:extLst>
          </p:cNvPr>
          <p:cNvSpPr>
            <a:spLocks noGrp="1"/>
          </p:cNvSpPr>
          <p:nvPr>
            <p:ph type="pic" sz="quarter" idx="45"/>
          </p:nvPr>
        </p:nvSpPr>
        <p:spPr>
          <a:xfrm>
            <a:off x="8207412" y="2246681"/>
            <a:ext cx="1620000" cy="16200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21" name="Text Placeholder 8">
            <a:extLst>
              <a:ext uri="{FF2B5EF4-FFF2-40B4-BE49-F238E27FC236}">
                <a16:creationId xmlns:a16="http://schemas.microsoft.com/office/drawing/2014/main" id="{F9EF21D5-1862-4F5B-86BF-B76AF2A72B32}"/>
              </a:ext>
            </a:extLst>
          </p:cNvPr>
          <p:cNvSpPr>
            <a:spLocks noGrp="1"/>
          </p:cNvSpPr>
          <p:nvPr>
            <p:ph type="body" sz="quarter" idx="46" hasCustomPrompt="1"/>
          </p:nvPr>
        </p:nvSpPr>
        <p:spPr>
          <a:xfrm>
            <a:off x="10151313" y="4113808"/>
            <a:ext cx="1620000" cy="783544"/>
          </a:xfrm>
        </p:spPr>
        <p:txBody>
          <a:bodyPr/>
          <a:lstStyle>
            <a:lvl1pPr marL="0" indent="0" algn="l">
              <a:buFont typeface="Arial" panose="020B0604020202020204" pitchFamily="34" charset="0"/>
              <a:buNone/>
              <a:defRPr sz="2400"/>
            </a:lvl1pPr>
          </a:lstStyle>
          <a:p>
            <a:pPr lvl="0"/>
            <a:r>
              <a:rPr lang="en-US" noProof="0"/>
              <a:t>Full Name</a:t>
            </a:r>
          </a:p>
        </p:txBody>
      </p:sp>
      <p:sp>
        <p:nvSpPr>
          <p:cNvPr id="22" name="Text Placeholder 10">
            <a:extLst>
              <a:ext uri="{FF2B5EF4-FFF2-40B4-BE49-F238E27FC236}">
                <a16:creationId xmlns:a16="http://schemas.microsoft.com/office/drawing/2014/main" id="{80EC8DA4-EC6B-4362-949F-968E973A545B}"/>
              </a:ext>
            </a:extLst>
          </p:cNvPr>
          <p:cNvSpPr>
            <a:spLocks noGrp="1"/>
          </p:cNvSpPr>
          <p:nvPr>
            <p:ph type="body" sz="quarter" idx="47" hasCustomPrompt="1"/>
          </p:nvPr>
        </p:nvSpPr>
        <p:spPr>
          <a:xfrm>
            <a:off x="10151313" y="5258975"/>
            <a:ext cx="1620000" cy="720000"/>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23" name="Picture Placeholder 15">
            <a:extLst>
              <a:ext uri="{FF2B5EF4-FFF2-40B4-BE49-F238E27FC236}">
                <a16:creationId xmlns:a16="http://schemas.microsoft.com/office/drawing/2014/main" id="{FC64B5FD-0E87-4FAB-AFEA-D10DFED9F653}"/>
              </a:ext>
            </a:extLst>
          </p:cNvPr>
          <p:cNvSpPr>
            <a:spLocks noGrp="1"/>
          </p:cNvSpPr>
          <p:nvPr>
            <p:ph type="pic" sz="quarter" idx="48"/>
          </p:nvPr>
        </p:nvSpPr>
        <p:spPr>
          <a:xfrm>
            <a:off x="10151313" y="2246681"/>
            <a:ext cx="1620000" cy="16200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Tree>
    <p:extLst>
      <p:ext uri="{BB962C8B-B14F-4D97-AF65-F5344CB8AC3E}">
        <p14:creationId xmlns:p14="http://schemas.microsoft.com/office/powerpoint/2010/main" val="346205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9" name="Picture Placeholder 9">
            <a:extLst>
              <a:ext uri="{FF2B5EF4-FFF2-40B4-BE49-F238E27FC236}">
                <a16:creationId xmlns:a16="http://schemas.microsoft.com/office/drawing/2014/main" id="{8BA39708-26C4-4C58-AAF1-7DDBAAFACC99}"/>
              </a:ext>
            </a:extLst>
          </p:cNvPr>
          <p:cNvSpPr>
            <a:spLocks noGrp="1"/>
          </p:cNvSpPr>
          <p:nvPr>
            <p:ph type="pic" sz="quarter" idx="10" hasCustomPrompt="1"/>
          </p:nvPr>
        </p:nvSpPr>
        <p:spPr>
          <a:xfrm>
            <a:off x="0" y="0"/>
            <a:ext cx="12192000" cy="6786563"/>
          </a:xfrm>
          <a:solidFill>
            <a:schemeClr val="tx1">
              <a:lumMod val="75000"/>
              <a:lumOff val="25000"/>
            </a:schemeClr>
          </a:solidFill>
        </p:spPr>
        <p:txBody>
          <a:bodyPr lIns="1044000" rIns="0" anchor="ctr"/>
          <a:lstStyle>
            <a:lvl1pPr marL="0" indent="0" algn="l">
              <a:buNone/>
              <a:defRPr sz="1100" i="1">
                <a:solidFill>
                  <a:schemeClr val="bg1">
                    <a:lumMod val="95000"/>
                  </a:schemeClr>
                </a:solidFill>
                <a:latin typeface="Times New Roman" panose="02020603050405020304" pitchFamily="18" charset="0"/>
                <a:cs typeface="Times New Roman" panose="02020603050405020304" pitchFamily="18" charset="0"/>
              </a:defRPr>
            </a:lvl1pPr>
          </a:lstStyle>
          <a:p>
            <a:r>
              <a:rPr lang="en-US" noProof="0" dirty="0"/>
              <a:t>Insert or Drag and Drop your Photo Here </a:t>
            </a:r>
          </a:p>
        </p:txBody>
      </p:sp>
      <p:sp>
        <p:nvSpPr>
          <p:cNvPr id="10" name="Rectangle 9">
            <a:extLst>
              <a:ext uri="{FF2B5EF4-FFF2-40B4-BE49-F238E27FC236}">
                <a16:creationId xmlns:a16="http://schemas.microsoft.com/office/drawing/2014/main" id="{129FEC1A-545F-4D58-B291-028B7D695567}"/>
              </a:ext>
            </a:extLst>
          </p:cNvPr>
          <p:cNvSpPr/>
          <p:nvPr userDrawn="1"/>
        </p:nvSpPr>
        <p:spPr>
          <a:xfrm>
            <a:off x="6336000" y="0"/>
            <a:ext cx="3979575" cy="6786563"/>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6745B1DD-2DBA-49BF-BF09-5B70713A4CDC}"/>
              </a:ext>
            </a:extLst>
          </p:cNvPr>
          <p:cNvSpPr>
            <a:spLocks noGrp="1"/>
          </p:cNvSpPr>
          <p:nvPr>
            <p:ph type="ctrTitle"/>
          </p:nvPr>
        </p:nvSpPr>
        <p:spPr>
          <a:xfrm>
            <a:off x="6539896" y="2377000"/>
            <a:ext cx="3571782" cy="2387600"/>
          </a:xfrm>
        </p:spPr>
        <p:txBody>
          <a:bodyPr anchor="b"/>
          <a:lstStyle>
            <a:lvl1pPr algn="l">
              <a:defRPr sz="3600" spc="-3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7A60831-AA5D-4359-AACC-37D7271F2BF9}"/>
              </a:ext>
            </a:extLst>
          </p:cNvPr>
          <p:cNvSpPr>
            <a:spLocks noGrp="1"/>
          </p:cNvSpPr>
          <p:nvPr>
            <p:ph type="subTitle" idx="1"/>
          </p:nvPr>
        </p:nvSpPr>
        <p:spPr>
          <a:xfrm>
            <a:off x="6539896" y="4962525"/>
            <a:ext cx="3571782" cy="12192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6" name="Rectangle 5">
            <a:extLst>
              <a:ext uri="{FF2B5EF4-FFF2-40B4-BE49-F238E27FC236}">
                <a16:creationId xmlns:a16="http://schemas.microsoft.com/office/drawing/2014/main" id="{787B6BB1-24C3-48A6-913C-94F7EA8127A1}"/>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Rectangle 6">
            <a:extLst>
              <a:ext uri="{FF2B5EF4-FFF2-40B4-BE49-F238E27FC236}">
                <a16:creationId xmlns:a16="http://schemas.microsoft.com/office/drawing/2014/main" id="{C1C9CBFF-5639-480A-82C7-50DAD54E2E48}"/>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001286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211B-014A-4E6E-98C7-FDAF7855316F}"/>
              </a:ext>
            </a:extLst>
          </p:cNvPr>
          <p:cNvSpPr>
            <a:spLocks noGrp="1"/>
          </p:cNvSpPr>
          <p:nvPr>
            <p:ph type="title"/>
          </p:nvPr>
        </p:nvSpPr>
        <p:spPr/>
        <p:txBody>
          <a:bodyPr/>
          <a:lstStyle/>
          <a:p>
            <a:r>
              <a:rPr lang="en-US" noProof="0"/>
              <a:t>Click to edit Master title style</a:t>
            </a:r>
          </a:p>
        </p:txBody>
      </p:sp>
      <p:sp>
        <p:nvSpPr>
          <p:cNvPr id="6" name="Footer Placeholder 5">
            <a:extLst>
              <a:ext uri="{FF2B5EF4-FFF2-40B4-BE49-F238E27FC236}">
                <a16:creationId xmlns:a16="http://schemas.microsoft.com/office/drawing/2014/main" id="{5356FC21-A32D-44DC-BED7-08CEBB3B9090}"/>
              </a:ext>
            </a:extLst>
          </p:cNvPr>
          <p:cNvSpPr>
            <a:spLocks noGrp="1"/>
          </p:cNvSpPr>
          <p:nvPr>
            <p:ph type="ftr" sz="quarter" idx="10"/>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FC0C6D2B-0FF5-4A5F-A062-480FFA6DA09A}"/>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5" name="Text Placeholder 5">
            <a:extLst>
              <a:ext uri="{FF2B5EF4-FFF2-40B4-BE49-F238E27FC236}">
                <a16:creationId xmlns:a16="http://schemas.microsoft.com/office/drawing/2014/main" id="{91612B32-057C-422E-8B4A-7B464DE04A79}"/>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2434267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Tree>
    <p:extLst>
      <p:ext uri="{BB962C8B-B14F-4D97-AF65-F5344CB8AC3E}">
        <p14:creationId xmlns:p14="http://schemas.microsoft.com/office/powerpoint/2010/main" val="3059284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82A4E56-DEE9-4FB2-89FF-0F12DB08ADCA}"/>
              </a:ext>
            </a:extLst>
          </p:cNvPr>
          <p:cNvSpPr>
            <a:spLocks noGrp="1"/>
          </p:cNvSpPr>
          <p:nvPr>
            <p:ph type="ftr" sz="quarter" idx="10"/>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CA8525B7-4C8D-4482-98E3-A68789AAB0CF}"/>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Tree>
    <p:extLst>
      <p:ext uri="{BB962C8B-B14F-4D97-AF65-F5344CB8AC3E}">
        <p14:creationId xmlns:p14="http://schemas.microsoft.com/office/powerpoint/2010/main" val="17602381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Title Slide 2">
    <p:bg>
      <p:bgPr>
        <a:solidFill>
          <a:schemeClr val="bg1">
            <a:lumMod val="95000"/>
          </a:schemeClr>
        </a:solidFill>
        <a:effectLst/>
      </p:bgPr>
    </p:bg>
    <p:spTree>
      <p:nvGrpSpPr>
        <p:cNvPr id="1" name=""/>
        <p:cNvGrpSpPr/>
        <p:nvPr/>
      </p:nvGrpSpPr>
      <p:grpSpPr>
        <a:xfrm>
          <a:off x="0" y="0"/>
          <a:ext cx="0" cy="0"/>
          <a:chOff x="0" y="0"/>
          <a:chExt cx="0" cy="0"/>
        </a:xfrm>
      </p:grpSpPr>
      <p:sp>
        <p:nvSpPr>
          <p:cNvPr id="14" name="Picture Placeholder 9">
            <a:extLst>
              <a:ext uri="{FF2B5EF4-FFF2-40B4-BE49-F238E27FC236}">
                <a16:creationId xmlns:a16="http://schemas.microsoft.com/office/drawing/2014/main" id="{FF978957-D101-43B4-A717-19B1820B4F1A}"/>
              </a:ext>
            </a:extLst>
          </p:cNvPr>
          <p:cNvSpPr>
            <a:spLocks noGrp="1"/>
          </p:cNvSpPr>
          <p:nvPr>
            <p:ph type="pic" sz="quarter" idx="10" hasCustomPrompt="1"/>
          </p:nvPr>
        </p:nvSpPr>
        <p:spPr>
          <a:xfrm>
            <a:off x="0" y="0"/>
            <a:ext cx="12192000" cy="6786563"/>
          </a:xfrm>
          <a:solidFill>
            <a:schemeClr val="tx1">
              <a:lumMod val="75000"/>
              <a:lumOff val="25000"/>
            </a:schemeClr>
          </a:solidFill>
        </p:spPr>
        <p:txBody>
          <a:bodyPr lIns="1044000" rIns="0" anchor="ctr"/>
          <a:lstStyle>
            <a:lvl1pPr marL="0" indent="0" algn="l">
              <a:buNone/>
              <a:defRPr sz="1100" i="1">
                <a:solidFill>
                  <a:schemeClr val="bg1">
                    <a:lumMod val="95000"/>
                  </a:schemeClr>
                </a:solidFill>
                <a:latin typeface="Times New Roman" panose="02020603050405020304" pitchFamily="18" charset="0"/>
                <a:cs typeface="Times New Roman" panose="02020603050405020304" pitchFamily="18" charset="0"/>
              </a:defRPr>
            </a:lvl1pPr>
          </a:lstStyle>
          <a:p>
            <a:r>
              <a:rPr lang="en-US" noProof="0" dirty="0"/>
              <a:t>Insert or Drag and Drop your Photo Here </a:t>
            </a:r>
          </a:p>
        </p:txBody>
      </p:sp>
      <p:sp>
        <p:nvSpPr>
          <p:cNvPr id="9" name="Rectangle 8">
            <a:extLst>
              <a:ext uri="{FF2B5EF4-FFF2-40B4-BE49-F238E27FC236}">
                <a16:creationId xmlns:a16="http://schemas.microsoft.com/office/drawing/2014/main" id="{84DD3616-4E40-4CE5-88C8-2AF6E47D2086}"/>
              </a:ext>
            </a:extLst>
          </p:cNvPr>
          <p:cNvSpPr/>
          <p:nvPr userDrawn="1"/>
        </p:nvSpPr>
        <p:spPr>
          <a:xfrm>
            <a:off x="6336000" y="0"/>
            <a:ext cx="3979575" cy="6786563"/>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1EA3B184-0AF0-4DF5-B2BD-E6D1806BE1BF}"/>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B8FC9062-5711-4550-8470-F1324E804FFF}"/>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DC433A2F-8949-4AAC-AE96-175254493AF4}"/>
              </a:ext>
            </a:extLst>
          </p:cNvPr>
          <p:cNvSpPr/>
          <p:nvPr userDrawn="1"/>
        </p:nvSpPr>
        <p:spPr>
          <a:xfrm>
            <a:off x="6336000" y="0"/>
            <a:ext cx="3979575"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6745B1DD-2DBA-49BF-BF09-5B70713A4CDC}"/>
              </a:ext>
            </a:extLst>
          </p:cNvPr>
          <p:cNvSpPr>
            <a:spLocks noGrp="1"/>
          </p:cNvSpPr>
          <p:nvPr>
            <p:ph type="ctrTitle" hasCustomPrompt="1"/>
          </p:nvPr>
        </p:nvSpPr>
        <p:spPr>
          <a:xfrm>
            <a:off x="6539896" y="2377000"/>
            <a:ext cx="3571782" cy="2387600"/>
          </a:xfrm>
        </p:spPr>
        <p:txBody>
          <a:bodyPr anchor="b"/>
          <a:lstStyle>
            <a:lvl1pPr algn="l">
              <a:defRPr sz="5400" spc="-300">
                <a:solidFill>
                  <a:schemeClr val="bg1"/>
                </a:solidFill>
              </a:defRPr>
            </a:lvl1pPr>
          </a:lstStyle>
          <a:p>
            <a:r>
              <a:rPr lang="en-US" noProof="0"/>
              <a:t>Thank You</a:t>
            </a:r>
          </a:p>
        </p:txBody>
      </p:sp>
      <p:sp>
        <p:nvSpPr>
          <p:cNvPr id="3" name="Subtitle 2">
            <a:extLst>
              <a:ext uri="{FF2B5EF4-FFF2-40B4-BE49-F238E27FC236}">
                <a16:creationId xmlns:a16="http://schemas.microsoft.com/office/drawing/2014/main" id="{C7A60831-AA5D-4359-AACC-37D7271F2BF9}"/>
              </a:ext>
            </a:extLst>
          </p:cNvPr>
          <p:cNvSpPr>
            <a:spLocks noGrp="1"/>
          </p:cNvSpPr>
          <p:nvPr>
            <p:ph type="subTitle" idx="1" hasCustomPrompt="1"/>
          </p:nvPr>
        </p:nvSpPr>
        <p:spPr>
          <a:xfrm>
            <a:off x="6905624" y="5057775"/>
            <a:ext cx="3206053" cy="247650"/>
          </a:xfrm>
        </p:spPr>
        <p:txBody>
          <a:bodyPr/>
          <a:lstStyle>
            <a:lvl1pPr marL="0" indent="0" algn="l">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Full Name</a:t>
            </a:r>
          </a:p>
        </p:txBody>
      </p:sp>
      <p:sp>
        <p:nvSpPr>
          <p:cNvPr id="5" name="Text Placeholder 4">
            <a:extLst>
              <a:ext uri="{FF2B5EF4-FFF2-40B4-BE49-F238E27FC236}">
                <a16:creationId xmlns:a16="http://schemas.microsoft.com/office/drawing/2014/main" id="{99EABB85-2AAF-4939-BDF4-E3CF2F31B32F}"/>
              </a:ext>
            </a:extLst>
          </p:cNvPr>
          <p:cNvSpPr>
            <a:spLocks noGrp="1"/>
          </p:cNvSpPr>
          <p:nvPr>
            <p:ph type="body" sz="quarter" idx="12" hasCustomPrompt="1"/>
          </p:nvPr>
        </p:nvSpPr>
        <p:spPr>
          <a:xfrm>
            <a:off x="6905625" y="5400675"/>
            <a:ext cx="3206750" cy="247650"/>
          </a:xfrm>
        </p:spPr>
        <p:txBody>
          <a:bodyPr vert="horz" lIns="0" tIns="0" rIns="0" bIns="0" rtlCol="0">
            <a:noAutofit/>
          </a:bodyPr>
          <a:lstStyle>
            <a:lvl1pPr marL="0" indent="0">
              <a:buNone/>
              <a:defRPr lang="en-US" sz="1400" dirty="0" smtClean="0">
                <a:solidFill>
                  <a:schemeClr val="bg1"/>
                </a:solidFill>
              </a:defRPr>
            </a:lvl1pPr>
            <a:lvl2pPr>
              <a:defRPr lang="en-US" sz="2000" dirty="0" smtClean="0"/>
            </a:lvl2pPr>
            <a:lvl3pPr>
              <a:defRPr lang="en-US" sz="1800" dirty="0" smtClean="0"/>
            </a:lvl3pPr>
            <a:lvl4pPr>
              <a:defRPr lang="en-US" sz="1600" dirty="0" smtClean="0"/>
            </a:lvl4pPr>
            <a:lvl5pPr>
              <a:defRPr lang="en-ZA" sz="1600" dirty="0"/>
            </a:lvl5pPr>
          </a:lstStyle>
          <a:p>
            <a:pPr marL="266700" lvl="0" indent="-266700"/>
            <a:r>
              <a:rPr lang="en-US" noProof="0"/>
              <a:t>Contact Number</a:t>
            </a:r>
          </a:p>
        </p:txBody>
      </p:sp>
      <p:sp>
        <p:nvSpPr>
          <p:cNvPr id="10" name="Text Placeholder 9">
            <a:extLst>
              <a:ext uri="{FF2B5EF4-FFF2-40B4-BE49-F238E27FC236}">
                <a16:creationId xmlns:a16="http://schemas.microsoft.com/office/drawing/2014/main" id="{04E7DF27-55E9-4F17-91D3-29228A4020F3}"/>
              </a:ext>
            </a:extLst>
          </p:cNvPr>
          <p:cNvSpPr>
            <a:spLocks noGrp="1"/>
          </p:cNvSpPr>
          <p:nvPr>
            <p:ph type="body" sz="quarter" idx="13" hasCustomPrompt="1"/>
          </p:nvPr>
        </p:nvSpPr>
        <p:spPr>
          <a:xfrm>
            <a:off x="6905625" y="5751513"/>
            <a:ext cx="3206750" cy="247650"/>
          </a:xfrm>
        </p:spPr>
        <p:txBody>
          <a:bodyPr vert="horz" lIns="0" tIns="0" rIns="0" bIns="0" rtlCol="0">
            <a:noAutofit/>
          </a:bodyPr>
          <a:lstStyle>
            <a:lvl1pPr marL="0" indent="0">
              <a:buNone/>
              <a:defRPr lang="en-US" sz="1400" smtClean="0">
                <a:solidFill>
                  <a:schemeClr val="bg1"/>
                </a:solidFill>
              </a:defRPr>
            </a:lvl1pPr>
            <a:lvl2pPr>
              <a:defRPr lang="en-US" sz="2000" smtClean="0"/>
            </a:lvl2pPr>
            <a:lvl3pPr>
              <a:defRPr lang="en-US" sz="1800" smtClean="0"/>
            </a:lvl3pPr>
            <a:lvl4pPr>
              <a:defRPr lang="en-US" sz="1600" smtClean="0"/>
            </a:lvl4pPr>
            <a:lvl5pPr>
              <a:defRPr lang="en-ZA" sz="1600"/>
            </a:lvl5pPr>
          </a:lstStyle>
          <a:p>
            <a:pPr marL="266700" lvl="0" indent="-266700"/>
            <a:r>
              <a:rPr lang="en-US" noProof="0"/>
              <a:t>Email or Social Media Handle</a:t>
            </a:r>
          </a:p>
        </p:txBody>
      </p:sp>
    </p:spTree>
    <p:extLst>
      <p:ext uri="{BB962C8B-B14F-4D97-AF65-F5344CB8AC3E}">
        <p14:creationId xmlns:p14="http://schemas.microsoft.com/office/powerpoint/2010/main" val="4100815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obile App Previews">
    <p:spTree>
      <p:nvGrpSpPr>
        <p:cNvPr id="1" name=""/>
        <p:cNvGrpSpPr/>
        <p:nvPr/>
      </p:nvGrpSpPr>
      <p:grpSpPr>
        <a:xfrm>
          <a:off x="0" y="0"/>
          <a:ext cx="0" cy="0"/>
          <a:chOff x="0" y="0"/>
          <a:chExt cx="0" cy="0"/>
        </a:xfrm>
      </p:grpSpPr>
      <p:pic>
        <p:nvPicPr>
          <p:cNvPr id="8" name="Picture 7" descr="Screen of a cell phone&#10;&#10;Description generated with high confidence">
            <a:extLst>
              <a:ext uri="{FF2B5EF4-FFF2-40B4-BE49-F238E27FC236}">
                <a16:creationId xmlns:a16="http://schemas.microsoft.com/office/drawing/2014/main" id="{68055F11-596F-47BF-A832-A501EC346C2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3307" y="915497"/>
            <a:ext cx="4666142" cy="4684105"/>
          </a:xfrm>
          <a:prstGeom prst="rect">
            <a:avLst/>
          </a:prstGeom>
        </p:spPr>
      </p:pic>
      <p:pic>
        <p:nvPicPr>
          <p:cNvPr id="9" name="Picture 8" descr="Screen of a cell phone&#10;&#10;Description generated with high confidence">
            <a:extLst>
              <a:ext uri="{FF2B5EF4-FFF2-40B4-BE49-F238E27FC236}">
                <a16:creationId xmlns:a16="http://schemas.microsoft.com/office/drawing/2014/main" id="{80EBF765-2A5E-4BDA-B092-25691E47915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762929" y="915497"/>
            <a:ext cx="4666142" cy="4684105"/>
          </a:xfrm>
          <a:prstGeom prst="rect">
            <a:avLst/>
          </a:prstGeom>
        </p:spPr>
      </p:pic>
      <p:pic>
        <p:nvPicPr>
          <p:cNvPr id="10" name="Picture 9" descr="Screen of a cell phone&#10;&#10;Description generated with high confidence">
            <a:extLst>
              <a:ext uri="{FF2B5EF4-FFF2-40B4-BE49-F238E27FC236}">
                <a16:creationId xmlns:a16="http://schemas.microsoft.com/office/drawing/2014/main" id="{E97A6530-14B5-4A05-B7A3-7BA661FCD5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2551" y="915497"/>
            <a:ext cx="4666142" cy="4684105"/>
          </a:xfrm>
          <a:prstGeom prst="rect">
            <a:avLst/>
          </a:prstGeom>
        </p:spPr>
      </p:pic>
      <p:sp>
        <p:nvSpPr>
          <p:cNvPr id="2" name="Title 1">
            <a:extLst>
              <a:ext uri="{FF2B5EF4-FFF2-40B4-BE49-F238E27FC236}">
                <a16:creationId xmlns:a16="http://schemas.microsoft.com/office/drawing/2014/main" id="{7EF5211B-014A-4E6E-98C7-FDAF7855316F}"/>
              </a:ext>
            </a:extLst>
          </p:cNvPr>
          <p:cNvSpPr>
            <a:spLocks noGrp="1"/>
          </p:cNvSpPr>
          <p:nvPr>
            <p:ph type="title"/>
          </p:nvPr>
        </p:nvSpPr>
        <p:spPr/>
        <p:txBody>
          <a:bodyPr/>
          <a:lstStyle/>
          <a:p>
            <a:r>
              <a:rPr lang="en-US" noProof="0"/>
              <a:t>Click to edit Master title style</a:t>
            </a:r>
          </a:p>
        </p:txBody>
      </p:sp>
      <p:sp>
        <p:nvSpPr>
          <p:cNvPr id="6" name="Footer Placeholder 5">
            <a:extLst>
              <a:ext uri="{FF2B5EF4-FFF2-40B4-BE49-F238E27FC236}">
                <a16:creationId xmlns:a16="http://schemas.microsoft.com/office/drawing/2014/main" id="{5356FC21-A32D-44DC-BED7-08CEBB3B9090}"/>
              </a:ext>
            </a:extLst>
          </p:cNvPr>
          <p:cNvSpPr>
            <a:spLocks noGrp="1"/>
          </p:cNvSpPr>
          <p:nvPr>
            <p:ph type="ftr" sz="quarter" idx="10"/>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FC0C6D2B-0FF5-4A5F-A062-480FFA6DA09A}"/>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1" name="Content Placeholder 3">
            <a:extLst>
              <a:ext uri="{FF2B5EF4-FFF2-40B4-BE49-F238E27FC236}">
                <a16:creationId xmlns:a16="http://schemas.microsoft.com/office/drawing/2014/main" id="{47EC9494-5A42-419D-AADF-96EF1EFD7B64}"/>
              </a:ext>
            </a:extLst>
          </p:cNvPr>
          <p:cNvSpPr>
            <a:spLocks noGrp="1"/>
          </p:cNvSpPr>
          <p:nvPr>
            <p:ph sz="half" idx="2" hasCustomPrompt="1"/>
          </p:nvPr>
        </p:nvSpPr>
        <p:spPr>
          <a:xfrm>
            <a:off x="1615505" y="5752808"/>
            <a:ext cx="1980000" cy="548945"/>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Mockup Details</a:t>
            </a:r>
          </a:p>
        </p:txBody>
      </p:sp>
      <p:sp>
        <p:nvSpPr>
          <p:cNvPr id="12" name="Text Placeholder 11">
            <a:extLst>
              <a:ext uri="{FF2B5EF4-FFF2-40B4-BE49-F238E27FC236}">
                <a16:creationId xmlns:a16="http://schemas.microsoft.com/office/drawing/2014/main" id="{CE2D3309-00A3-42D9-8706-6F2A6AD3BB04}"/>
              </a:ext>
            </a:extLst>
          </p:cNvPr>
          <p:cNvSpPr>
            <a:spLocks noGrp="1"/>
          </p:cNvSpPr>
          <p:nvPr>
            <p:ph type="body" sz="quarter" idx="14" hasCustomPrompt="1"/>
          </p:nvPr>
        </p:nvSpPr>
        <p:spPr>
          <a:xfrm>
            <a:off x="1615505" y="5291099"/>
            <a:ext cx="1980000" cy="360000"/>
          </a:xfrm>
        </p:spPr>
        <p:txBody>
          <a:bodyPr/>
          <a:lstStyle>
            <a:lvl1pPr marL="0" indent="0" algn="ctr">
              <a:buFont typeface="Arial" panose="020B0604020202020204" pitchFamily="34" charset="0"/>
              <a:buNone/>
              <a:defRPr>
                <a:solidFill>
                  <a:schemeClr val="tx1">
                    <a:lumMod val="75000"/>
                    <a:lumOff val="25000"/>
                  </a:schemeClr>
                </a:solidFill>
              </a:defRPr>
            </a:lvl1pPr>
          </a:lstStyle>
          <a:p>
            <a:pPr lvl="0"/>
            <a:r>
              <a:rPr lang="en-US" noProof="0"/>
              <a:t>Mockup Name</a:t>
            </a:r>
          </a:p>
        </p:txBody>
      </p:sp>
      <p:sp>
        <p:nvSpPr>
          <p:cNvPr id="13" name="Content Placeholder 3">
            <a:extLst>
              <a:ext uri="{FF2B5EF4-FFF2-40B4-BE49-F238E27FC236}">
                <a16:creationId xmlns:a16="http://schemas.microsoft.com/office/drawing/2014/main" id="{94E4C70C-AC1E-4EDE-B2C1-23A54123479F}"/>
              </a:ext>
            </a:extLst>
          </p:cNvPr>
          <p:cNvSpPr>
            <a:spLocks noGrp="1"/>
          </p:cNvSpPr>
          <p:nvPr>
            <p:ph sz="half" idx="15" hasCustomPrompt="1"/>
          </p:nvPr>
        </p:nvSpPr>
        <p:spPr>
          <a:xfrm>
            <a:off x="5177148" y="5752808"/>
            <a:ext cx="1980000" cy="548945"/>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Mockup Details</a:t>
            </a:r>
          </a:p>
        </p:txBody>
      </p:sp>
      <p:sp>
        <p:nvSpPr>
          <p:cNvPr id="14" name="Text Placeholder 11">
            <a:extLst>
              <a:ext uri="{FF2B5EF4-FFF2-40B4-BE49-F238E27FC236}">
                <a16:creationId xmlns:a16="http://schemas.microsoft.com/office/drawing/2014/main" id="{14B1BB7D-C6D3-4D9C-A235-6CBB5A13EEC6}"/>
              </a:ext>
            </a:extLst>
          </p:cNvPr>
          <p:cNvSpPr>
            <a:spLocks noGrp="1"/>
          </p:cNvSpPr>
          <p:nvPr>
            <p:ph type="body" sz="quarter" idx="16" hasCustomPrompt="1"/>
          </p:nvPr>
        </p:nvSpPr>
        <p:spPr>
          <a:xfrm>
            <a:off x="5177148" y="5291099"/>
            <a:ext cx="1980000" cy="360000"/>
          </a:xfrm>
        </p:spPr>
        <p:txBody>
          <a:bodyPr/>
          <a:lstStyle>
            <a:lvl1pPr marL="0" indent="0" algn="ctr">
              <a:buFont typeface="Arial" panose="020B0604020202020204" pitchFamily="34" charset="0"/>
              <a:buNone/>
              <a:defRPr>
                <a:solidFill>
                  <a:schemeClr val="tx1">
                    <a:lumMod val="75000"/>
                    <a:lumOff val="25000"/>
                  </a:schemeClr>
                </a:solidFill>
              </a:defRPr>
            </a:lvl1pPr>
          </a:lstStyle>
          <a:p>
            <a:pPr lvl="0"/>
            <a:r>
              <a:rPr lang="en-US" noProof="0"/>
              <a:t>Mockup Name</a:t>
            </a:r>
          </a:p>
        </p:txBody>
      </p:sp>
      <p:sp>
        <p:nvSpPr>
          <p:cNvPr id="15" name="Content Placeholder 3">
            <a:extLst>
              <a:ext uri="{FF2B5EF4-FFF2-40B4-BE49-F238E27FC236}">
                <a16:creationId xmlns:a16="http://schemas.microsoft.com/office/drawing/2014/main" id="{718515F4-6451-4FB7-ACE4-5D9C2CD207A4}"/>
              </a:ext>
            </a:extLst>
          </p:cNvPr>
          <p:cNvSpPr>
            <a:spLocks noGrp="1"/>
          </p:cNvSpPr>
          <p:nvPr>
            <p:ph sz="half" idx="17" hasCustomPrompt="1"/>
          </p:nvPr>
        </p:nvSpPr>
        <p:spPr>
          <a:xfrm>
            <a:off x="8699878" y="5752808"/>
            <a:ext cx="1980000" cy="548945"/>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Mockup Details</a:t>
            </a:r>
          </a:p>
        </p:txBody>
      </p:sp>
      <p:sp>
        <p:nvSpPr>
          <p:cNvPr id="16" name="Text Placeholder 11">
            <a:extLst>
              <a:ext uri="{FF2B5EF4-FFF2-40B4-BE49-F238E27FC236}">
                <a16:creationId xmlns:a16="http://schemas.microsoft.com/office/drawing/2014/main" id="{B362C889-34FC-4EB1-967B-DC98349082CB}"/>
              </a:ext>
            </a:extLst>
          </p:cNvPr>
          <p:cNvSpPr>
            <a:spLocks noGrp="1"/>
          </p:cNvSpPr>
          <p:nvPr>
            <p:ph type="body" sz="quarter" idx="18" hasCustomPrompt="1"/>
          </p:nvPr>
        </p:nvSpPr>
        <p:spPr>
          <a:xfrm>
            <a:off x="8699878" y="5291099"/>
            <a:ext cx="1980000" cy="360000"/>
          </a:xfrm>
        </p:spPr>
        <p:txBody>
          <a:bodyPr/>
          <a:lstStyle>
            <a:lvl1pPr marL="0" indent="0" algn="ctr">
              <a:buFont typeface="Arial" panose="020B0604020202020204" pitchFamily="34" charset="0"/>
              <a:buNone/>
              <a:defRPr>
                <a:solidFill>
                  <a:schemeClr val="tx1">
                    <a:lumMod val="75000"/>
                    <a:lumOff val="25000"/>
                  </a:schemeClr>
                </a:solidFill>
              </a:defRPr>
            </a:lvl1pPr>
          </a:lstStyle>
          <a:p>
            <a:pPr lvl="0"/>
            <a:r>
              <a:rPr lang="en-US" noProof="0"/>
              <a:t>Mockup Name</a:t>
            </a:r>
          </a:p>
        </p:txBody>
      </p:sp>
      <p:sp>
        <p:nvSpPr>
          <p:cNvPr id="4" name="Picture Placeholder 3">
            <a:extLst>
              <a:ext uri="{FF2B5EF4-FFF2-40B4-BE49-F238E27FC236}">
                <a16:creationId xmlns:a16="http://schemas.microsoft.com/office/drawing/2014/main" id="{4C4EB921-BD58-4C2E-BDD5-FC8D2629829B}"/>
              </a:ext>
            </a:extLst>
          </p:cNvPr>
          <p:cNvSpPr>
            <a:spLocks noGrp="1"/>
          </p:cNvSpPr>
          <p:nvPr>
            <p:ph type="pic" sz="quarter" idx="19"/>
          </p:nvPr>
        </p:nvSpPr>
        <p:spPr>
          <a:xfrm>
            <a:off x="1751679" y="1450182"/>
            <a:ext cx="1772571" cy="3183732"/>
          </a:xfrm>
          <a:solidFill>
            <a:schemeClr val="bg1">
              <a:lumMod val="95000"/>
              <a:alpha val="70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17" name="Picture Placeholder 3">
            <a:extLst>
              <a:ext uri="{FF2B5EF4-FFF2-40B4-BE49-F238E27FC236}">
                <a16:creationId xmlns:a16="http://schemas.microsoft.com/office/drawing/2014/main" id="{3CB44DE3-C599-4EA7-BFDA-4E39AE89FC01}"/>
              </a:ext>
            </a:extLst>
          </p:cNvPr>
          <p:cNvSpPr>
            <a:spLocks noGrp="1"/>
          </p:cNvSpPr>
          <p:nvPr>
            <p:ph type="pic" sz="quarter" idx="20"/>
          </p:nvPr>
        </p:nvSpPr>
        <p:spPr>
          <a:xfrm>
            <a:off x="5281301" y="1450182"/>
            <a:ext cx="1772571" cy="3183732"/>
          </a:xfrm>
          <a:solidFill>
            <a:schemeClr val="bg1">
              <a:lumMod val="95000"/>
              <a:alpha val="70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18" name="Picture Placeholder 3">
            <a:extLst>
              <a:ext uri="{FF2B5EF4-FFF2-40B4-BE49-F238E27FC236}">
                <a16:creationId xmlns:a16="http://schemas.microsoft.com/office/drawing/2014/main" id="{A4392E45-2A0B-49BF-9952-79C42AF8DE90}"/>
              </a:ext>
            </a:extLst>
          </p:cNvPr>
          <p:cNvSpPr>
            <a:spLocks noGrp="1"/>
          </p:cNvSpPr>
          <p:nvPr>
            <p:ph type="pic" sz="quarter" idx="21"/>
          </p:nvPr>
        </p:nvSpPr>
        <p:spPr>
          <a:xfrm>
            <a:off x="8810923" y="1450182"/>
            <a:ext cx="1772571" cy="3183732"/>
          </a:xfrm>
          <a:solidFill>
            <a:schemeClr val="bg1">
              <a:lumMod val="95000"/>
              <a:alpha val="70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Tree>
    <p:extLst>
      <p:ext uri="{BB962C8B-B14F-4D97-AF65-F5344CB8AC3E}">
        <p14:creationId xmlns:p14="http://schemas.microsoft.com/office/powerpoint/2010/main" val="12301276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6" name="Text Placeholder 5">
            <a:extLst>
              <a:ext uri="{FF2B5EF4-FFF2-40B4-BE49-F238E27FC236}">
                <a16:creationId xmlns:a16="http://schemas.microsoft.com/office/drawing/2014/main" id="{3509F9E9-0483-4A79-B997-B23DAC1644C1}"/>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4" name="Text Placeholder 3">
            <a:extLst>
              <a:ext uri="{FF2B5EF4-FFF2-40B4-BE49-F238E27FC236}">
                <a16:creationId xmlns:a16="http://schemas.microsoft.com/office/drawing/2014/main" id="{749CC2AE-E299-42B4-A2C4-357708A0054F}"/>
              </a:ext>
            </a:extLst>
          </p:cNvPr>
          <p:cNvSpPr>
            <a:spLocks noGrp="1"/>
          </p:cNvSpPr>
          <p:nvPr>
            <p:ph type="body" sz="quarter" idx="34" hasCustomPrompt="1"/>
          </p:nvPr>
        </p:nvSpPr>
        <p:spPr>
          <a:xfrm>
            <a:off x="431800" y="1836744"/>
            <a:ext cx="3541655" cy="2224950"/>
          </a:xfrm>
          <a:solidFill>
            <a:schemeClr val="bg1">
              <a:lumMod val="95000"/>
            </a:schemeClr>
          </a:solidFill>
        </p:spPr>
        <p:txBody>
          <a:bodyPr lIns="180000" tIns="180000" rIns="180000" bIns="180000" anchor="ctr"/>
          <a:lstStyle>
            <a:lvl1pPr marL="0" indent="0" algn="ctr">
              <a:buNone/>
              <a:defRPr i="0"/>
            </a:lvl1pPr>
          </a:lstStyle>
          <a:p>
            <a:pPr lvl="0"/>
            <a:r>
              <a:rPr lang="en-US" noProof="0"/>
              <a:t>Testimonial goes here</a:t>
            </a:r>
          </a:p>
        </p:txBody>
      </p:sp>
      <p:sp>
        <p:nvSpPr>
          <p:cNvPr id="9" name="Text Placeholder 8">
            <a:extLst>
              <a:ext uri="{FF2B5EF4-FFF2-40B4-BE49-F238E27FC236}">
                <a16:creationId xmlns:a16="http://schemas.microsoft.com/office/drawing/2014/main" id="{199551C8-D5B2-495A-97BB-0711CD8C67EC}"/>
              </a:ext>
            </a:extLst>
          </p:cNvPr>
          <p:cNvSpPr>
            <a:spLocks noGrp="1"/>
          </p:cNvSpPr>
          <p:nvPr>
            <p:ph type="body" sz="quarter" idx="13" hasCustomPrompt="1"/>
          </p:nvPr>
        </p:nvSpPr>
        <p:spPr>
          <a:xfrm>
            <a:off x="582556" y="3693626"/>
            <a:ext cx="3251132" cy="231102"/>
          </a:xfrm>
        </p:spPr>
        <p:txBody>
          <a:bodyPr anchor="t"/>
          <a:lstStyle>
            <a:lvl1pPr marL="0" indent="0" algn="r">
              <a:buFont typeface="Arial" panose="020B0604020202020204" pitchFamily="34" charset="0"/>
              <a:buNone/>
              <a:defRPr sz="1200">
                <a:solidFill>
                  <a:schemeClr val="tx1">
                    <a:lumMod val="75000"/>
                    <a:lumOff val="25000"/>
                  </a:schemeClr>
                </a:solidFill>
              </a:defRPr>
            </a:lvl1pPr>
          </a:lstStyle>
          <a:p>
            <a:pPr lvl="0"/>
            <a:r>
              <a:rPr lang="en-US" noProof="0"/>
              <a:t>Name and Title</a:t>
            </a:r>
          </a:p>
        </p:txBody>
      </p:sp>
      <p:sp>
        <p:nvSpPr>
          <p:cNvPr id="12" name="Text Placeholder 3">
            <a:extLst>
              <a:ext uri="{FF2B5EF4-FFF2-40B4-BE49-F238E27FC236}">
                <a16:creationId xmlns:a16="http://schemas.microsoft.com/office/drawing/2014/main" id="{03139A49-E537-4395-967A-08C997820703}"/>
              </a:ext>
            </a:extLst>
          </p:cNvPr>
          <p:cNvSpPr>
            <a:spLocks noGrp="1"/>
          </p:cNvSpPr>
          <p:nvPr>
            <p:ph type="body" sz="quarter" idx="35" hasCustomPrompt="1"/>
          </p:nvPr>
        </p:nvSpPr>
        <p:spPr>
          <a:xfrm>
            <a:off x="4325172" y="3591659"/>
            <a:ext cx="3541655" cy="2224950"/>
          </a:xfrm>
          <a:solidFill>
            <a:schemeClr val="bg1">
              <a:lumMod val="95000"/>
            </a:schemeClr>
          </a:solidFill>
        </p:spPr>
        <p:txBody>
          <a:bodyPr lIns="180000" tIns="180000" rIns="180000" bIns="180000" anchor="ctr"/>
          <a:lstStyle>
            <a:lvl1pPr marL="0" indent="0" algn="ctr">
              <a:buNone/>
              <a:defRPr i="0"/>
            </a:lvl1pPr>
          </a:lstStyle>
          <a:p>
            <a:pPr lvl="0"/>
            <a:r>
              <a:rPr lang="en-US" noProof="0"/>
              <a:t>Testimonial goes here</a:t>
            </a:r>
          </a:p>
        </p:txBody>
      </p:sp>
      <p:sp>
        <p:nvSpPr>
          <p:cNvPr id="13" name="Text Placeholder 8">
            <a:extLst>
              <a:ext uri="{FF2B5EF4-FFF2-40B4-BE49-F238E27FC236}">
                <a16:creationId xmlns:a16="http://schemas.microsoft.com/office/drawing/2014/main" id="{3EE1C8A1-F171-46D2-A92F-1B0E9C52B1A9}"/>
              </a:ext>
            </a:extLst>
          </p:cNvPr>
          <p:cNvSpPr>
            <a:spLocks noGrp="1"/>
          </p:cNvSpPr>
          <p:nvPr>
            <p:ph type="body" sz="quarter" idx="36" hasCustomPrompt="1"/>
          </p:nvPr>
        </p:nvSpPr>
        <p:spPr>
          <a:xfrm>
            <a:off x="4468052" y="5448541"/>
            <a:ext cx="3251132" cy="231102"/>
          </a:xfrm>
        </p:spPr>
        <p:txBody>
          <a:bodyPr anchor="t"/>
          <a:lstStyle>
            <a:lvl1pPr marL="0" indent="0" algn="r">
              <a:buFont typeface="Arial" panose="020B0604020202020204" pitchFamily="34" charset="0"/>
              <a:buNone/>
              <a:defRPr sz="1200">
                <a:solidFill>
                  <a:schemeClr val="tx1">
                    <a:lumMod val="75000"/>
                    <a:lumOff val="25000"/>
                  </a:schemeClr>
                </a:solidFill>
              </a:defRPr>
            </a:lvl1pPr>
          </a:lstStyle>
          <a:p>
            <a:pPr lvl="0"/>
            <a:r>
              <a:rPr lang="en-US" noProof="0"/>
              <a:t>Name and Title</a:t>
            </a:r>
          </a:p>
        </p:txBody>
      </p:sp>
      <p:sp>
        <p:nvSpPr>
          <p:cNvPr id="14" name="Text Placeholder 3">
            <a:extLst>
              <a:ext uri="{FF2B5EF4-FFF2-40B4-BE49-F238E27FC236}">
                <a16:creationId xmlns:a16="http://schemas.microsoft.com/office/drawing/2014/main" id="{E3E7FB48-98BE-4677-A80F-969F9F307209}"/>
              </a:ext>
            </a:extLst>
          </p:cNvPr>
          <p:cNvSpPr>
            <a:spLocks noGrp="1"/>
          </p:cNvSpPr>
          <p:nvPr>
            <p:ph type="body" sz="quarter" idx="37" hasCustomPrompt="1"/>
          </p:nvPr>
        </p:nvSpPr>
        <p:spPr>
          <a:xfrm>
            <a:off x="8218545" y="1836744"/>
            <a:ext cx="3541655" cy="2224950"/>
          </a:xfrm>
          <a:solidFill>
            <a:schemeClr val="bg1">
              <a:lumMod val="95000"/>
            </a:schemeClr>
          </a:solidFill>
        </p:spPr>
        <p:txBody>
          <a:bodyPr lIns="180000" tIns="180000" rIns="180000" bIns="180000" anchor="ctr"/>
          <a:lstStyle>
            <a:lvl1pPr marL="0" indent="0" algn="ctr">
              <a:buNone/>
              <a:defRPr i="0"/>
            </a:lvl1pPr>
          </a:lstStyle>
          <a:p>
            <a:pPr lvl="0"/>
            <a:r>
              <a:rPr lang="en-US" noProof="0"/>
              <a:t>Testimonial goes here</a:t>
            </a:r>
          </a:p>
        </p:txBody>
      </p:sp>
      <p:sp>
        <p:nvSpPr>
          <p:cNvPr id="15" name="Text Placeholder 8">
            <a:extLst>
              <a:ext uri="{FF2B5EF4-FFF2-40B4-BE49-F238E27FC236}">
                <a16:creationId xmlns:a16="http://schemas.microsoft.com/office/drawing/2014/main" id="{0146F28A-70F5-4E8B-8A3A-ADB1B6A080D1}"/>
              </a:ext>
            </a:extLst>
          </p:cNvPr>
          <p:cNvSpPr>
            <a:spLocks noGrp="1"/>
          </p:cNvSpPr>
          <p:nvPr>
            <p:ph type="body" sz="quarter" idx="38" hasCustomPrompt="1"/>
          </p:nvPr>
        </p:nvSpPr>
        <p:spPr>
          <a:xfrm>
            <a:off x="8369301" y="3693626"/>
            <a:ext cx="3251132" cy="231102"/>
          </a:xfrm>
        </p:spPr>
        <p:txBody>
          <a:bodyPr anchor="t"/>
          <a:lstStyle>
            <a:lvl1pPr marL="0" indent="0" algn="r">
              <a:buFont typeface="Arial" panose="020B0604020202020204" pitchFamily="34" charset="0"/>
              <a:buNone/>
              <a:defRPr sz="1200">
                <a:solidFill>
                  <a:schemeClr val="tx1">
                    <a:lumMod val="75000"/>
                    <a:lumOff val="25000"/>
                  </a:schemeClr>
                </a:solidFill>
              </a:defRPr>
            </a:lvl1pPr>
          </a:lstStyle>
          <a:p>
            <a:pPr lvl="0"/>
            <a:r>
              <a:rPr lang="en-US" noProof="0"/>
              <a:t>Name and Title</a:t>
            </a:r>
          </a:p>
        </p:txBody>
      </p:sp>
    </p:spTree>
    <p:extLst>
      <p:ext uri="{BB962C8B-B14F-4D97-AF65-F5344CB8AC3E}">
        <p14:creationId xmlns:p14="http://schemas.microsoft.com/office/powerpoint/2010/main" val="23627155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C433A2F-8949-4AAC-AE96-175254493AF4}"/>
              </a:ext>
            </a:extLst>
          </p:cNvPr>
          <p:cNvSpPr/>
          <p:nvPr userDrawn="1"/>
        </p:nvSpPr>
        <p:spPr>
          <a:xfrm>
            <a:off x="0" y="0"/>
            <a:ext cx="6336000" cy="6786563"/>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6745B1DD-2DBA-49BF-BF09-5B70713A4CDC}"/>
              </a:ext>
            </a:extLst>
          </p:cNvPr>
          <p:cNvSpPr>
            <a:spLocks noGrp="1"/>
          </p:cNvSpPr>
          <p:nvPr>
            <p:ph type="ctrTitle"/>
          </p:nvPr>
        </p:nvSpPr>
        <p:spPr>
          <a:xfrm>
            <a:off x="432000" y="2377000"/>
            <a:ext cx="5472000" cy="2387600"/>
          </a:xfrm>
        </p:spPr>
        <p:txBody>
          <a:bodyPr anchor="b"/>
          <a:lstStyle>
            <a:lvl1pPr algn="l">
              <a:defRPr sz="4200" spc="-3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7A60831-AA5D-4359-AACC-37D7271F2BF9}"/>
              </a:ext>
            </a:extLst>
          </p:cNvPr>
          <p:cNvSpPr>
            <a:spLocks noGrp="1"/>
          </p:cNvSpPr>
          <p:nvPr>
            <p:ph type="subTitle" idx="1"/>
          </p:nvPr>
        </p:nvSpPr>
        <p:spPr>
          <a:xfrm>
            <a:off x="432000" y="4962525"/>
            <a:ext cx="5472000" cy="12192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6" name="Rectangle 5">
            <a:extLst>
              <a:ext uri="{FF2B5EF4-FFF2-40B4-BE49-F238E27FC236}">
                <a16:creationId xmlns:a16="http://schemas.microsoft.com/office/drawing/2014/main" id="{EA8EA9D3-63E1-4170-B9FF-2F1AF08CCA45}"/>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Rectangle 6">
            <a:extLst>
              <a:ext uri="{FF2B5EF4-FFF2-40B4-BE49-F238E27FC236}">
                <a16:creationId xmlns:a16="http://schemas.microsoft.com/office/drawing/2014/main" id="{B6AE9C85-4EEF-40CA-AA18-4DC9F703F4FD}"/>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83102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805D700-F00E-4505-8483-501219FB8BD2}"/>
              </a:ext>
            </a:extLst>
          </p:cNvPr>
          <p:cNvSpPr/>
          <p:nvPr userDrawn="1"/>
        </p:nvSpPr>
        <p:spPr>
          <a:xfrm>
            <a:off x="0" y="0"/>
            <a:ext cx="12192000" cy="636536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DC433A2F-8949-4AAC-AE96-175254493AF4}"/>
              </a:ext>
            </a:extLst>
          </p:cNvPr>
          <p:cNvSpPr/>
          <p:nvPr userDrawn="1"/>
        </p:nvSpPr>
        <p:spPr>
          <a:xfrm>
            <a:off x="432000" y="1"/>
            <a:ext cx="11760000" cy="6365362"/>
          </a:xfrm>
          <a:prstGeom prst="rect">
            <a:avLst/>
          </a:prstGeom>
          <a:gradFill>
            <a:gsLst>
              <a:gs pos="36000">
                <a:schemeClr val="tx1">
                  <a:alpha val="60000"/>
                </a:schemeClr>
              </a:gs>
              <a:gs pos="100000">
                <a:schemeClr val="tx1"/>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6745B1DD-2DBA-49BF-BF09-5B70713A4CDC}"/>
              </a:ext>
            </a:extLst>
          </p:cNvPr>
          <p:cNvSpPr>
            <a:spLocks noGrp="1"/>
          </p:cNvSpPr>
          <p:nvPr>
            <p:ph type="ctrTitle"/>
          </p:nvPr>
        </p:nvSpPr>
        <p:spPr>
          <a:xfrm>
            <a:off x="680728" y="2377000"/>
            <a:ext cx="6299682" cy="2387600"/>
          </a:xfrm>
        </p:spPr>
        <p:txBody>
          <a:bodyPr anchor="b"/>
          <a:lstStyle>
            <a:lvl1pPr algn="l">
              <a:defRPr sz="4200" spc="-3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7A60831-AA5D-4359-AACC-37D7271F2BF9}"/>
              </a:ext>
            </a:extLst>
          </p:cNvPr>
          <p:cNvSpPr>
            <a:spLocks noGrp="1"/>
          </p:cNvSpPr>
          <p:nvPr>
            <p:ph type="subTitle" idx="1"/>
          </p:nvPr>
        </p:nvSpPr>
        <p:spPr>
          <a:xfrm>
            <a:off x="680728" y="4962525"/>
            <a:ext cx="6299682" cy="12192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Rectangle 4">
            <a:extLst>
              <a:ext uri="{FF2B5EF4-FFF2-40B4-BE49-F238E27FC236}">
                <a16:creationId xmlns:a16="http://schemas.microsoft.com/office/drawing/2014/main" id="{C1384471-818E-4B2E-BA19-852421944514}"/>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Rectangle 5">
            <a:extLst>
              <a:ext uri="{FF2B5EF4-FFF2-40B4-BE49-F238E27FC236}">
                <a16:creationId xmlns:a16="http://schemas.microsoft.com/office/drawing/2014/main" id="{6FBA5E93-E4C5-4917-B92A-53FC468CFEBD}"/>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Slide Number Placeholder 6">
            <a:extLst>
              <a:ext uri="{FF2B5EF4-FFF2-40B4-BE49-F238E27FC236}">
                <a16:creationId xmlns:a16="http://schemas.microsoft.com/office/drawing/2014/main" id="{6C109B30-9CC9-4BE8-AB10-1BA398CAB523}"/>
              </a:ext>
            </a:extLst>
          </p:cNvPr>
          <p:cNvSpPr>
            <a:spLocks noGrp="1"/>
          </p:cNvSpPr>
          <p:nvPr>
            <p:ph type="sldNum" sz="quarter" idx="12"/>
          </p:nvPr>
        </p:nvSpPr>
        <p:spPr/>
        <p:txBody>
          <a:bodyPr/>
          <a:lstStyle/>
          <a:p>
            <a:fld id="{4B73C415-D670-4716-A5EC-CC4D52CA2BAC}" type="slidenum">
              <a:rPr lang="en-US" noProof="0" smtClean="0"/>
              <a:pPr/>
              <a:t>‹#›</a:t>
            </a:fld>
            <a:endParaRPr lang="en-US" noProof="0" dirty="0"/>
          </a:p>
        </p:txBody>
      </p:sp>
      <p:sp>
        <p:nvSpPr>
          <p:cNvPr id="9" name="Footer Placeholder 8">
            <a:extLst>
              <a:ext uri="{FF2B5EF4-FFF2-40B4-BE49-F238E27FC236}">
                <a16:creationId xmlns:a16="http://schemas.microsoft.com/office/drawing/2014/main" id="{AF77174B-114F-48DF-AFBF-1AA3416ACD4A}"/>
              </a:ext>
            </a:extLst>
          </p:cNvPr>
          <p:cNvSpPr>
            <a:spLocks noGrp="1"/>
          </p:cNvSpPr>
          <p:nvPr>
            <p:ph type="ftr" sz="quarter" idx="13"/>
          </p:nvPr>
        </p:nvSpPr>
        <p:spPr/>
        <p:txBody>
          <a:bodyPr/>
          <a:lstStyle/>
          <a:p>
            <a:r>
              <a:rPr lang="en-US" noProof="0" dirty="0"/>
              <a:t>Add a footer</a:t>
            </a:r>
          </a:p>
        </p:txBody>
      </p:sp>
    </p:spTree>
    <p:extLst>
      <p:ext uri="{BB962C8B-B14F-4D97-AF65-F5344CB8AC3E}">
        <p14:creationId xmlns:p14="http://schemas.microsoft.com/office/powerpoint/2010/main" val="41868349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28A921-D1FB-449F-8402-7C032AAABB1C}"/>
              </a:ext>
            </a:extLst>
          </p:cNvPr>
          <p:cNvSpPr/>
          <p:nvPr userDrawn="1"/>
        </p:nvSpPr>
        <p:spPr>
          <a:xfrm>
            <a:off x="5353050" y="1"/>
            <a:ext cx="6406950" cy="6857998"/>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8" name="Footer Placeholder 17">
            <a:extLst>
              <a:ext uri="{FF2B5EF4-FFF2-40B4-BE49-F238E27FC236}">
                <a16:creationId xmlns:a16="http://schemas.microsoft.com/office/drawing/2014/main" id="{1EC63334-B325-4256-8AA0-6F5A11030DEA}"/>
              </a:ext>
            </a:extLst>
          </p:cNvPr>
          <p:cNvSpPr>
            <a:spLocks noGrp="1"/>
          </p:cNvSpPr>
          <p:nvPr>
            <p:ph type="ftr" sz="quarter" idx="13"/>
          </p:nvPr>
        </p:nvSpPr>
        <p:spPr>
          <a:xfrm>
            <a:off x="432000" y="6365363"/>
            <a:ext cx="4416225" cy="412431"/>
          </a:xfrm>
        </p:spPr>
        <p:txBody>
          <a:bodyPr/>
          <a:lstStyle/>
          <a:p>
            <a:r>
              <a:rPr lang="en-US" noProof="0" dirty="0"/>
              <a:t>Add a footer</a:t>
            </a:r>
          </a:p>
        </p:txBody>
      </p:sp>
      <p:sp>
        <p:nvSpPr>
          <p:cNvPr id="11" name="Title 1">
            <a:extLst>
              <a:ext uri="{FF2B5EF4-FFF2-40B4-BE49-F238E27FC236}">
                <a16:creationId xmlns:a16="http://schemas.microsoft.com/office/drawing/2014/main" id="{0F80631D-0113-45B5-9716-6AED2430C97F}"/>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2" name="Text Placeholder 3">
            <a:extLst>
              <a:ext uri="{FF2B5EF4-FFF2-40B4-BE49-F238E27FC236}">
                <a16:creationId xmlns:a16="http://schemas.microsoft.com/office/drawing/2014/main" id="{81AC65F5-382D-4CF6-95CF-DD3FC6D96F37}"/>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3" name="Content Placeholder 2">
            <a:extLst>
              <a:ext uri="{FF2B5EF4-FFF2-40B4-BE49-F238E27FC236}">
                <a16:creationId xmlns:a16="http://schemas.microsoft.com/office/drawing/2014/main" id="{DF554488-3F7D-4F3A-9AAF-73FB0977D735}"/>
              </a:ext>
            </a:extLst>
          </p:cNvPr>
          <p:cNvSpPr>
            <a:spLocks noGrp="1"/>
          </p:cNvSpPr>
          <p:nvPr>
            <p:ph idx="1" hasCustomPrompt="1"/>
          </p:nvPr>
        </p:nvSpPr>
        <p:spPr>
          <a:xfrm>
            <a:off x="5805962" y="457200"/>
            <a:ext cx="5501126" cy="5411787"/>
          </a:xfrm>
        </p:spPr>
        <p:txBody>
          <a:bodyPr/>
          <a:lstStyle>
            <a:lvl1pPr>
              <a:buClr>
                <a:schemeClr val="bg1"/>
              </a:buCl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96757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28A921-D1FB-449F-8402-7C032AAABB1C}"/>
              </a:ext>
            </a:extLst>
          </p:cNvPr>
          <p:cNvSpPr/>
          <p:nvPr userDrawn="1"/>
        </p:nvSpPr>
        <p:spPr>
          <a:xfrm>
            <a:off x="5353050" y="1"/>
            <a:ext cx="6406950" cy="6857998"/>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8" name="Footer Placeholder 17">
            <a:extLst>
              <a:ext uri="{FF2B5EF4-FFF2-40B4-BE49-F238E27FC236}">
                <a16:creationId xmlns:a16="http://schemas.microsoft.com/office/drawing/2014/main" id="{1EC63334-B325-4256-8AA0-6F5A11030DEA}"/>
              </a:ext>
            </a:extLst>
          </p:cNvPr>
          <p:cNvSpPr>
            <a:spLocks noGrp="1"/>
          </p:cNvSpPr>
          <p:nvPr>
            <p:ph type="ftr" sz="quarter" idx="13"/>
          </p:nvPr>
        </p:nvSpPr>
        <p:spPr>
          <a:xfrm>
            <a:off x="432000" y="6365363"/>
            <a:ext cx="4416225" cy="412431"/>
          </a:xfrm>
        </p:spPr>
        <p:txBody>
          <a:bodyPr/>
          <a:lstStyle/>
          <a:p>
            <a:r>
              <a:rPr lang="en-US" noProof="0" dirty="0"/>
              <a:t>Add a footer</a:t>
            </a:r>
          </a:p>
        </p:txBody>
      </p:sp>
      <p:sp>
        <p:nvSpPr>
          <p:cNvPr id="11" name="Title 1">
            <a:extLst>
              <a:ext uri="{FF2B5EF4-FFF2-40B4-BE49-F238E27FC236}">
                <a16:creationId xmlns:a16="http://schemas.microsoft.com/office/drawing/2014/main" id="{0F80631D-0113-45B5-9716-6AED2430C97F}"/>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2" name="Text Placeholder 3">
            <a:extLst>
              <a:ext uri="{FF2B5EF4-FFF2-40B4-BE49-F238E27FC236}">
                <a16:creationId xmlns:a16="http://schemas.microsoft.com/office/drawing/2014/main" id="{81AC65F5-382D-4CF6-95CF-DD3FC6D96F37}"/>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9" name="Picture Placeholder 2">
            <a:extLst>
              <a:ext uri="{FF2B5EF4-FFF2-40B4-BE49-F238E27FC236}">
                <a16:creationId xmlns:a16="http://schemas.microsoft.com/office/drawing/2014/main" id="{56321125-B861-4CD5-8023-6E403517657A}"/>
              </a:ext>
            </a:extLst>
          </p:cNvPr>
          <p:cNvSpPr>
            <a:spLocks noGrp="1"/>
          </p:cNvSpPr>
          <p:nvPr>
            <p:ph type="pic" idx="1"/>
          </p:nvPr>
        </p:nvSpPr>
        <p:spPr>
          <a:xfrm>
            <a:off x="5804181" y="457201"/>
            <a:ext cx="5504688" cy="540385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87718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Image">
    <p:bg>
      <p:bgPr>
        <a:solidFill>
          <a:schemeClr val="bg1">
            <a:lumMod val="95000"/>
          </a:schemeClr>
        </a:solidFill>
        <a:effectLst/>
      </p:bgPr>
    </p:bg>
    <p:spTree>
      <p:nvGrpSpPr>
        <p:cNvPr id="1" name=""/>
        <p:cNvGrpSpPr/>
        <p:nvPr/>
      </p:nvGrpSpPr>
      <p:grpSpPr>
        <a:xfrm>
          <a:off x="0" y="0"/>
          <a:ext cx="0" cy="0"/>
          <a:chOff x="0" y="0"/>
          <a:chExt cx="0" cy="0"/>
        </a:xfrm>
      </p:grpSpPr>
      <p:sp>
        <p:nvSpPr>
          <p:cNvPr id="8" name="Picture Placeholder 9">
            <a:extLst>
              <a:ext uri="{FF2B5EF4-FFF2-40B4-BE49-F238E27FC236}">
                <a16:creationId xmlns:a16="http://schemas.microsoft.com/office/drawing/2014/main" id="{6FAD7B97-1B74-414B-B585-45E33908CBEB}"/>
              </a:ext>
            </a:extLst>
          </p:cNvPr>
          <p:cNvSpPr>
            <a:spLocks noGrp="1"/>
          </p:cNvSpPr>
          <p:nvPr>
            <p:ph type="pic" sz="quarter" idx="10" hasCustomPrompt="1"/>
          </p:nvPr>
        </p:nvSpPr>
        <p:spPr>
          <a:xfrm>
            <a:off x="0" y="0"/>
            <a:ext cx="12192000" cy="6365363"/>
          </a:xfrm>
          <a:solidFill>
            <a:schemeClr val="tx1">
              <a:lumMod val="75000"/>
              <a:lumOff val="25000"/>
            </a:schemeClr>
          </a:solidFill>
        </p:spPr>
        <p:txBody>
          <a:bodyPr vert="vert270" lIns="144000" tIns="0" rIns="0" anchor="t"/>
          <a:lstStyle>
            <a:lvl1pPr marL="0" indent="0" algn="ctr">
              <a:buNone/>
              <a:defRPr sz="1100" i="1">
                <a:solidFill>
                  <a:schemeClr val="bg1">
                    <a:lumMod val="95000"/>
                  </a:schemeClr>
                </a:solidFill>
                <a:latin typeface="Times New Roman" panose="02020603050405020304" pitchFamily="18" charset="0"/>
                <a:cs typeface="Times New Roman" panose="02020603050405020304" pitchFamily="18" charset="0"/>
              </a:defRPr>
            </a:lvl1pPr>
          </a:lstStyle>
          <a:p>
            <a:r>
              <a:rPr lang="en-US" noProof="0" dirty="0"/>
              <a:t>Insert or Drag and Drop your Photo Here </a:t>
            </a:r>
          </a:p>
        </p:txBody>
      </p:sp>
      <p:sp>
        <p:nvSpPr>
          <p:cNvPr id="13" name="Rectangle 12">
            <a:extLst>
              <a:ext uri="{FF2B5EF4-FFF2-40B4-BE49-F238E27FC236}">
                <a16:creationId xmlns:a16="http://schemas.microsoft.com/office/drawing/2014/main" id="{DC433A2F-8949-4AAC-AE96-175254493AF4}"/>
              </a:ext>
            </a:extLst>
          </p:cNvPr>
          <p:cNvSpPr/>
          <p:nvPr userDrawn="1"/>
        </p:nvSpPr>
        <p:spPr>
          <a:xfrm>
            <a:off x="432000" y="1"/>
            <a:ext cx="11760000" cy="6365362"/>
          </a:xfrm>
          <a:prstGeom prst="rect">
            <a:avLst/>
          </a:prstGeom>
          <a:gradFill>
            <a:gsLst>
              <a:gs pos="36000">
                <a:schemeClr val="tx1">
                  <a:alpha val="60000"/>
                </a:schemeClr>
              </a:gs>
              <a:gs pos="100000">
                <a:schemeClr val="tx1"/>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6745B1DD-2DBA-49BF-BF09-5B70713A4CDC}"/>
              </a:ext>
            </a:extLst>
          </p:cNvPr>
          <p:cNvSpPr>
            <a:spLocks noGrp="1"/>
          </p:cNvSpPr>
          <p:nvPr>
            <p:ph type="ctrTitle"/>
          </p:nvPr>
        </p:nvSpPr>
        <p:spPr>
          <a:xfrm>
            <a:off x="680728" y="2377000"/>
            <a:ext cx="6299682" cy="2387600"/>
          </a:xfrm>
        </p:spPr>
        <p:txBody>
          <a:bodyPr anchor="b"/>
          <a:lstStyle>
            <a:lvl1pPr algn="l">
              <a:defRPr sz="4200" spc="-3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7A60831-AA5D-4359-AACC-37D7271F2BF9}"/>
              </a:ext>
            </a:extLst>
          </p:cNvPr>
          <p:cNvSpPr>
            <a:spLocks noGrp="1"/>
          </p:cNvSpPr>
          <p:nvPr>
            <p:ph type="subTitle" idx="1"/>
          </p:nvPr>
        </p:nvSpPr>
        <p:spPr>
          <a:xfrm>
            <a:off x="680728" y="4962525"/>
            <a:ext cx="6299682" cy="12192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Rectangle 4">
            <a:extLst>
              <a:ext uri="{FF2B5EF4-FFF2-40B4-BE49-F238E27FC236}">
                <a16:creationId xmlns:a16="http://schemas.microsoft.com/office/drawing/2014/main" id="{C1384471-818E-4B2E-BA19-852421944514}"/>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Rectangle 5">
            <a:extLst>
              <a:ext uri="{FF2B5EF4-FFF2-40B4-BE49-F238E27FC236}">
                <a16:creationId xmlns:a16="http://schemas.microsoft.com/office/drawing/2014/main" id="{6FBA5E93-E4C5-4917-B92A-53FC468CFEBD}"/>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Slide Number Placeholder 6">
            <a:extLst>
              <a:ext uri="{FF2B5EF4-FFF2-40B4-BE49-F238E27FC236}">
                <a16:creationId xmlns:a16="http://schemas.microsoft.com/office/drawing/2014/main" id="{6C109B30-9CC9-4BE8-AB10-1BA398CAB523}"/>
              </a:ext>
            </a:extLst>
          </p:cNvPr>
          <p:cNvSpPr>
            <a:spLocks noGrp="1"/>
          </p:cNvSpPr>
          <p:nvPr>
            <p:ph type="sldNum" sz="quarter" idx="12"/>
          </p:nvPr>
        </p:nvSpPr>
        <p:spPr/>
        <p:txBody>
          <a:bodyPr/>
          <a:lstStyle/>
          <a:p>
            <a:fld id="{4B73C415-D670-4716-A5EC-CC4D52CA2BAC}" type="slidenum">
              <a:rPr lang="en-US" noProof="0" smtClean="0"/>
              <a:pPr/>
              <a:t>‹#›</a:t>
            </a:fld>
            <a:endParaRPr lang="en-US" noProof="0" dirty="0"/>
          </a:p>
        </p:txBody>
      </p:sp>
      <p:sp>
        <p:nvSpPr>
          <p:cNvPr id="9" name="Footer Placeholder 8">
            <a:extLst>
              <a:ext uri="{FF2B5EF4-FFF2-40B4-BE49-F238E27FC236}">
                <a16:creationId xmlns:a16="http://schemas.microsoft.com/office/drawing/2014/main" id="{AF77174B-114F-48DF-AFBF-1AA3416ACD4A}"/>
              </a:ext>
            </a:extLst>
          </p:cNvPr>
          <p:cNvSpPr>
            <a:spLocks noGrp="1"/>
          </p:cNvSpPr>
          <p:nvPr>
            <p:ph type="ftr" sz="quarter" idx="13"/>
          </p:nvPr>
        </p:nvSpPr>
        <p:spPr/>
        <p:txBody>
          <a:bodyPr/>
          <a:lstStyle/>
          <a:p>
            <a:r>
              <a:rPr lang="en-US" noProof="0" dirty="0"/>
              <a:t>Add a footer</a:t>
            </a:r>
          </a:p>
        </p:txBody>
      </p:sp>
    </p:spTree>
    <p:extLst>
      <p:ext uri="{BB962C8B-B14F-4D97-AF65-F5344CB8AC3E}">
        <p14:creationId xmlns:p14="http://schemas.microsoft.com/office/powerpoint/2010/main" val="14956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28A921-D1FB-449F-8402-7C032AAABB1C}"/>
              </a:ext>
            </a:extLst>
          </p:cNvPr>
          <p:cNvSpPr/>
          <p:nvPr userDrawn="1"/>
        </p:nvSpPr>
        <p:spPr>
          <a:xfrm>
            <a:off x="5353050" y="3714749"/>
            <a:ext cx="6406950" cy="3143249"/>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431999" y="3714746"/>
            <a:ext cx="4416225" cy="2364591"/>
          </a:xfrm>
        </p:spPr>
        <p:txBody>
          <a:bodyPr anchor="t"/>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5658103" y="3981451"/>
            <a:ext cx="5749483" cy="1343026"/>
          </a:xfrm>
        </p:spPr>
        <p:txBody>
          <a:bodyPr anchor="b"/>
          <a:lstStyle>
            <a:lvl1pPr>
              <a:defRPr sz="3600">
                <a:solidFill>
                  <a:schemeClr val="bg1"/>
                </a:solidFill>
              </a:defRPr>
            </a:lvl1pPr>
          </a:lstStyle>
          <a:p>
            <a:r>
              <a:rPr lang="en-US" noProof="0"/>
              <a:t>Click to edit Master title style</a:t>
            </a:r>
          </a:p>
        </p:txBody>
      </p:sp>
      <p:sp>
        <p:nvSpPr>
          <p:cNvPr id="5" name="Picture Placeholder 4">
            <a:extLst>
              <a:ext uri="{FF2B5EF4-FFF2-40B4-BE49-F238E27FC236}">
                <a16:creationId xmlns:a16="http://schemas.microsoft.com/office/drawing/2014/main" id="{528B6E3D-9C01-45EA-9E2B-711EC1B84F84}"/>
              </a:ext>
            </a:extLst>
          </p:cNvPr>
          <p:cNvSpPr>
            <a:spLocks noGrp="1"/>
          </p:cNvSpPr>
          <p:nvPr>
            <p:ph type="pic" sz="quarter" idx="12" hasCustomPrompt="1"/>
          </p:nvPr>
        </p:nvSpPr>
        <p:spPr>
          <a:xfrm>
            <a:off x="5353050" y="0"/>
            <a:ext cx="6406950" cy="3714747"/>
          </a:xfr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0" indent="0" algn="l">
              <a:buFont typeface="Arial" panose="020B0604020202020204" pitchFamily="34" charset="0"/>
              <a:buNone/>
              <a:defRPr lang="en-ZA" sz="1100" i="1">
                <a:solidFill>
                  <a:schemeClr val="lt1"/>
                </a:solidFill>
                <a:latin typeface="Times New Roman" panose="02020603050405020304" pitchFamily="18" charset="0"/>
                <a:cs typeface="Times New Roman" panose="02020603050405020304" pitchFamily="18" charset="0"/>
              </a:defRPr>
            </a:lvl1pPr>
          </a:lstStyle>
          <a:p>
            <a:pPr marL="0" lvl="0" algn="ctr"/>
            <a:r>
              <a:rPr lang="en-US" noProof="0" dirty="0"/>
              <a:t>Insert or Drag &amp; Drop your photo here</a:t>
            </a:r>
          </a:p>
        </p:txBody>
      </p:sp>
      <p:sp>
        <p:nvSpPr>
          <p:cNvPr id="18" name="Footer Placeholder 17">
            <a:extLst>
              <a:ext uri="{FF2B5EF4-FFF2-40B4-BE49-F238E27FC236}">
                <a16:creationId xmlns:a16="http://schemas.microsoft.com/office/drawing/2014/main" id="{1EC63334-B325-4256-8AA0-6F5A11030DEA}"/>
              </a:ext>
            </a:extLst>
          </p:cNvPr>
          <p:cNvSpPr>
            <a:spLocks noGrp="1"/>
          </p:cNvSpPr>
          <p:nvPr>
            <p:ph type="ftr" sz="quarter" idx="13"/>
          </p:nvPr>
        </p:nvSpPr>
        <p:spPr>
          <a:xfrm>
            <a:off x="432000" y="6365363"/>
            <a:ext cx="4416225" cy="412431"/>
          </a:xfrm>
        </p:spPr>
        <p:txBody>
          <a:bodyPr/>
          <a:lstStyle/>
          <a:p>
            <a:r>
              <a:rPr lang="en-US" noProof="0" dirty="0"/>
              <a:t>Add a footer</a:t>
            </a:r>
          </a:p>
        </p:txBody>
      </p:sp>
      <p:sp>
        <p:nvSpPr>
          <p:cNvPr id="20" name="Text Placeholder 19">
            <a:extLst>
              <a:ext uri="{FF2B5EF4-FFF2-40B4-BE49-F238E27FC236}">
                <a16:creationId xmlns:a16="http://schemas.microsoft.com/office/drawing/2014/main" id="{CC8965A7-6363-464F-998B-64E00F4F4956}"/>
              </a:ext>
            </a:extLst>
          </p:cNvPr>
          <p:cNvSpPr>
            <a:spLocks noGrp="1"/>
          </p:cNvSpPr>
          <p:nvPr>
            <p:ph type="body" sz="quarter" idx="14" hasCustomPrompt="1"/>
          </p:nvPr>
        </p:nvSpPr>
        <p:spPr>
          <a:xfrm>
            <a:off x="5658442" y="5657850"/>
            <a:ext cx="5749334" cy="1119943"/>
          </a:xfrm>
        </p:spPr>
        <p:txBody>
          <a:bodyPr/>
          <a:lstStyle>
            <a:lvl1pPr marL="0" indent="0">
              <a:buNone/>
              <a:defRPr sz="1800">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noProof="0"/>
              <a:t>Subtitle, tagline or blurb can go here</a:t>
            </a:r>
          </a:p>
        </p:txBody>
      </p:sp>
    </p:spTree>
    <p:extLst>
      <p:ext uri="{BB962C8B-B14F-4D97-AF65-F5344CB8AC3E}">
        <p14:creationId xmlns:p14="http://schemas.microsoft.com/office/powerpoint/2010/main" val="342066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6" name="Text Placeholder 5">
            <a:extLst>
              <a:ext uri="{FF2B5EF4-FFF2-40B4-BE49-F238E27FC236}">
                <a16:creationId xmlns:a16="http://schemas.microsoft.com/office/drawing/2014/main" id="{3509F9E9-0483-4A79-B997-B23DAC1644C1}"/>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49" name="Text Placeholder 8">
            <a:extLst>
              <a:ext uri="{FF2B5EF4-FFF2-40B4-BE49-F238E27FC236}">
                <a16:creationId xmlns:a16="http://schemas.microsoft.com/office/drawing/2014/main" id="{305CEEFA-58BB-4AFA-AD31-BEE38B013E00}"/>
              </a:ext>
            </a:extLst>
          </p:cNvPr>
          <p:cNvSpPr>
            <a:spLocks noGrp="1"/>
          </p:cNvSpPr>
          <p:nvPr>
            <p:ph type="body" sz="quarter" idx="17" hasCustomPrompt="1"/>
          </p:nvPr>
        </p:nvSpPr>
        <p:spPr>
          <a:xfrm>
            <a:off x="431800" y="3971432"/>
            <a:ext cx="198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50" name="Text Placeholder 10">
            <a:extLst>
              <a:ext uri="{FF2B5EF4-FFF2-40B4-BE49-F238E27FC236}">
                <a16:creationId xmlns:a16="http://schemas.microsoft.com/office/drawing/2014/main" id="{BEEE40C3-341F-4063-8D33-B1328863FB30}"/>
              </a:ext>
            </a:extLst>
          </p:cNvPr>
          <p:cNvSpPr>
            <a:spLocks noGrp="1"/>
          </p:cNvSpPr>
          <p:nvPr>
            <p:ph type="body" sz="quarter" idx="18" hasCustomPrompt="1"/>
          </p:nvPr>
        </p:nvSpPr>
        <p:spPr>
          <a:xfrm>
            <a:off x="431800" y="4605832"/>
            <a:ext cx="198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51" name="Text Placeholder 8">
            <a:extLst>
              <a:ext uri="{FF2B5EF4-FFF2-40B4-BE49-F238E27FC236}">
                <a16:creationId xmlns:a16="http://schemas.microsoft.com/office/drawing/2014/main" id="{D09CE291-B951-4300-9D67-154E4BB557EC}"/>
              </a:ext>
            </a:extLst>
          </p:cNvPr>
          <p:cNvSpPr>
            <a:spLocks noGrp="1"/>
          </p:cNvSpPr>
          <p:nvPr>
            <p:ph type="body" sz="quarter" idx="33" hasCustomPrompt="1"/>
          </p:nvPr>
        </p:nvSpPr>
        <p:spPr>
          <a:xfrm>
            <a:off x="2771850" y="3971432"/>
            <a:ext cx="198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52" name="Text Placeholder 10">
            <a:extLst>
              <a:ext uri="{FF2B5EF4-FFF2-40B4-BE49-F238E27FC236}">
                <a16:creationId xmlns:a16="http://schemas.microsoft.com/office/drawing/2014/main" id="{0D3A393C-4D8C-49BC-934D-B57BE1B28405}"/>
              </a:ext>
            </a:extLst>
          </p:cNvPr>
          <p:cNvSpPr>
            <a:spLocks noGrp="1"/>
          </p:cNvSpPr>
          <p:nvPr>
            <p:ph type="body" sz="quarter" idx="34" hasCustomPrompt="1"/>
          </p:nvPr>
        </p:nvSpPr>
        <p:spPr>
          <a:xfrm>
            <a:off x="2771850" y="4605832"/>
            <a:ext cx="198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53" name="Text Placeholder 8">
            <a:extLst>
              <a:ext uri="{FF2B5EF4-FFF2-40B4-BE49-F238E27FC236}">
                <a16:creationId xmlns:a16="http://schemas.microsoft.com/office/drawing/2014/main" id="{08906184-3520-4606-AF8B-59ECFFA6D756}"/>
              </a:ext>
            </a:extLst>
          </p:cNvPr>
          <p:cNvSpPr>
            <a:spLocks noGrp="1"/>
          </p:cNvSpPr>
          <p:nvPr>
            <p:ph type="body" sz="quarter" idx="35" hasCustomPrompt="1"/>
          </p:nvPr>
        </p:nvSpPr>
        <p:spPr>
          <a:xfrm>
            <a:off x="5111900" y="3971432"/>
            <a:ext cx="198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54" name="Text Placeholder 10">
            <a:extLst>
              <a:ext uri="{FF2B5EF4-FFF2-40B4-BE49-F238E27FC236}">
                <a16:creationId xmlns:a16="http://schemas.microsoft.com/office/drawing/2014/main" id="{8A64BEB9-7FB0-4DF9-BFE9-62016E83E890}"/>
              </a:ext>
            </a:extLst>
          </p:cNvPr>
          <p:cNvSpPr>
            <a:spLocks noGrp="1"/>
          </p:cNvSpPr>
          <p:nvPr>
            <p:ph type="body" sz="quarter" idx="36" hasCustomPrompt="1"/>
          </p:nvPr>
        </p:nvSpPr>
        <p:spPr>
          <a:xfrm>
            <a:off x="5111900" y="4605832"/>
            <a:ext cx="198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55" name="Text Placeholder 8">
            <a:extLst>
              <a:ext uri="{FF2B5EF4-FFF2-40B4-BE49-F238E27FC236}">
                <a16:creationId xmlns:a16="http://schemas.microsoft.com/office/drawing/2014/main" id="{4CCC1C98-37FD-4404-8383-72ED535FE578}"/>
              </a:ext>
            </a:extLst>
          </p:cNvPr>
          <p:cNvSpPr>
            <a:spLocks noGrp="1"/>
          </p:cNvSpPr>
          <p:nvPr>
            <p:ph type="body" sz="quarter" idx="37" hasCustomPrompt="1"/>
          </p:nvPr>
        </p:nvSpPr>
        <p:spPr>
          <a:xfrm>
            <a:off x="7451950" y="3971432"/>
            <a:ext cx="198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56" name="Text Placeholder 10">
            <a:extLst>
              <a:ext uri="{FF2B5EF4-FFF2-40B4-BE49-F238E27FC236}">
                <a16:creationId xmlns:a16="http://schemas.microsoft.com/office/drawing/2014/main" id="{B24BD1AE-AB0E-40FA-AEA8-8D687D84B56E}"/>
              </a:ext>
            </a:extLst>
          </p:cNvPr>
          <p:cNvSpPr>
            <a:spLocks noGrp="1"/>
          </p:cNvSpPr>
          <p:nvPr>
            <p:ph type="body" sz="quarter" idx="38" hasCustomPrompt="1"/>
          </p:nvPr>
        </p:nvSpPr>
        <p:spPr>
          <a:xfrm>
            <a:off x="7451950" y="4605832"/>
            <a:ext cx="198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57" name="Text Placeholder 8">
            <a:extLst>
              <a:ext uri="{FF2B5EF4-FFF2-40B4-BE49-F238E27FC236}">
                <a16:creationId xmlns:a16="http://schemas.microsoft.com/office/drawing/2014/main" id="{CA2F0EA7-F3F7-443F-BA0D-4916B618C56B}"/>
              </a:ext>
            </a:extLst>
          </p:cNvPr>
          <p:cNvSpPr>
            <a:spLocks noGrp="1"/>
          </p:cNvSpPr>
          <p:nvPr>
            <p:ph type="body" sz="quarter" idx="39" hasCustomPrompt="1"/>
          </p:nvPr>
        </p:nvSpPr>
        <p:spPr>
          <a:xfrm>
            <a:off x="9792000" y="3971432"/>
            <a:ext cx="198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58" name="Text Placeholder 10">
            <a:extLst>
              <a:ext uri="{FF2B5EF4-FFF2-40B4-BE49-F238E27FC236}">
                <a16:creationId xmlns:a16="http://schemas.microsoft.com/office/drawing/2014/main" id="{2BB6E6C3-1F6A-41B6-8EE0-6FDCBA34413C}"/>
              </a:ext>
            </a:extLst>
          </p:cNvPr>
          <p:cNvSpPr>
            <a:spLocks noGrp="1"/>
          </p:cNvSpPr>
          <p:nvPr>
            <p:ph type="body" sz="quarter" idx="40" hasCustomPrompt="1"/>
          </p:nvPr>
        </p:nvSpPr>
        <p:spPr>
          <a:xfrm>
            <a:off x="9792000" y="4605832"/>
            <a:ext cx="198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6" name="Picture Placeholder 15">
            <a:extLst>
              <a:ext uri="{FF2B5EF4-FFF2-40B4-BE49-F238E27FC236}">
                <a16:creationId xmlns:a16="http://schemas.microsoft.com/office/drawing/2014/main" id="{B2738624-9DAA-4152-9A77-80BBB71AD5F1}"/>
              </a:ext>
            </a:extLst>
          </p:cNvPr>
          <p:cNvSpPr>
            <a:spLocks noGrp="1"/>
          </p:cNvSpPr>
          <p:nvPr>
            <p:ph type="pic" sz="quarter" idx="41"/>
          </p:nvPr>
        </p:nvSpPr>
        <p:spPr>
          <a:xfrm>
            <a:off x="431800" y="1735138"/>
            <a:ext cx="1979613"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9" name="Picture Placeholder 15">
            <a:extLst>
              <a:ext uri="{FF2B5EF4-FFF2-40B4-BE49-F238E27FC236}">
                <a16:creationId xmlns:a16="http://schemas.microsoft.com/office/drawing/2014/main" id="{522AE46C-0845-4BB0-9861-06071BCF56F6}"/>
              </a:ext>
            </a:extLst>
          </p:cNvPr>
          <p:cNvSpPr>
            <a:spLocks noGrp="1"/>
          </p:cNvSpPr>
          <p:nvPr>
            <p:ph type="pic" sz="quarter" idx="42"/>
          </p:nvPr>
        </p:nvSpPr>
        <p:spPr>
          <a:xfrm>
            <a:off x="2771850" y="1735138"/>
            <a:ext cx="1979613"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60" name="Picture Placeholder 15">
            <a:extLst>
              <a:ext uri="{FF2B5EF4-FFF2-40B4-BE49-F238E27FC236}">
                <a16:creationId xmlns:a16="http://schemas.microsoft.com/office/drawing/2014/main" id="{D791A6AF-478F-443B-A785-F82A8DBA9F30}"/>
              </a:ext>
            </a:extLst>
          </p:cNvPr>
          <p:cNvSpPr>
            <a:spLocks noGrp="1"/>
          </p:cNvSpPr>
          <p:nvPr>
            <p:ph type="pic" sz="quarter" idx="43"/>
          </p:nvPr>
        </p:nvSpPr>
        <p:spPr>
          <a:xfrm>
            <a:off x="5112287" y="1735138"/>
            <a:ext cx="1979613"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61" name="Picture Placeholder 15">
            <a:extLst>
              <a:ext uri="{FF2B5EF4-FFF2-40B4-BE49-F238E27FC236}">
                <a16:creationId xmlns:a16="http://schemas.microsoft.com/office/drawing/2014/main" id="{1A65AFE9-2875-44A5-BF13-6E8438892669}"/>
              </a:ext>
            </a:extLst>
          </p:cNvPr>
          <p:cNvSpPr>
            <a:spLocks noGrp="1"/>
          </p:cNvSpPr>
          <p:nvPr>
            <p:ph type="pic" sz="quarter" idx="44"/>
          </p:nvPr>
        </p:nvSpPr>
        <p:spPr>
          <a:xfrm>
            <a:off x="7451950" y="1735138"/>
            <a:ext cx="1979613"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62" name="Picture Placeholder 15">
            <a:extLst>
              <a:ext uri="{FF2B5EF4-FFF2-40B4-BE49-F238E27FC236}">
                <a16:creationId xmlns:a16="http://schemas.microsoft.com/office/drawing/2014/main" id="{069B9167-077F-4123-82C5-01EB62AFB3E6}"/>
              </a:ext>
            </a:extLst>
          </p:cNvPr>
          <p:cNvSpPr>
            <a:spLocks noGrp="1"/>
          </p:cNvSpPr>
          <p:nvPr>
            <p:ph type="pic" sz="quarter" idx="45"/>
          </p:nvPr>
        </p:nvSpPr>
        <p:spPr>
          <a:xfrm>
            <a:off x="9780587" y="1735138"/>
            <a:ext cx="1979613" cy="1981200"/>
          </a:xfrm>
          <a:solidFill>
            <a:schemeClr val="bg1">
              <a:lumMod val="95000"/>
              <a:alpha val="70000"/>
            </a:schemeClr>
          </a:solidFill>
          <a:ln w="95250" cap="sq">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Tree>
    <p:extLst>
      <p:ext uri="{BB962C8B-B14F-4D97-AF65-F5344CB8AC3E}">
        <p14:creationId xmlns:p14="http://schemas.microsoft.com/office/powerpoint/2010/main" val="406483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EFA8C4C-FE50-44C1-8434-6C7BB898173F}"/>
              </a:ext>
            </a:extLst>
          </p:cNvPr>
          <p:cNvSpPr/>
          <p:nvPr userDrawn="1"/>
        </p:nvSpPr>
        <p:spPr>
          <a:xfrm>
            <a:off x="432000" y="0"/>
            <a:ext cx="5472000" cy="6858000"/>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680728" y="5657850"/>
            <a:ext cx="4974545" cy="707513"/>
          </a:xfrm>
        </p:spPr>
        <p:txBody>
          <a:bodyPr/>
          <a:lstStyle>
            <a:lvl1pPr marL="0" indent="0">
              <a:buNone/>
              <a:defRPr sz="1800">
                <a:solidFill>
                  <a:schemeClr val="bg1"/>
                </a:solidFill>
              </a:defRPr>
            </a:lvl1pPr>
          </a:lstStyle>
          <a:p>
            <a:pPr lvl="0"/>
            <a:r>
              <a:rPr lang="en-US" noProof="0"/>
              <a:t>Subtitle, tagline or blurb can go here</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a:xfrm>
            <a:off x="432000" y="6365363"/>
            <a:ext cx="5472000" cy="412431"/>
          </a:xfrm>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0" name="Picture Placeholder 4">
            <a:extLst>
              <a:ext uri="{FF2B5EF4-FFF2-40B4-BE49-F238E27FC236}">
                <a16:creationId xmlns:a16="http://schemas.microsoft.com/office/drawing/2014/main" id="{704BE0A1-F26A-4947-971D-055860FFC91D}"/>
              </a:ext>
            </a:extLst>
          </p:cNvPr>
          <p:cNvSpPr>
            <a:spLocks noGrp="1"/>
          </p:cNvSpPr>
          <p:nvPr>
            <p:ph type="pic" sz="quarter" idx="12" hasCustomPrompt="1"/>
          </p:nvPr>
        </p:nvSpPr>
        <p:spPr>
          <a:xfrm>
            <a:off x="432000" y="0"/>
            <a:ext cx="5472000" cy="3714747"/>
          </a:xfr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0" indent="0" algn="l">
              <a:buFont typeface="Arial" panose="020B0604020202020204" pitchFamily="34" charset="0"/>
              <a:buNone/>
              <a:defRPr lang="en-ZA" sz="1100" i="1">
                <a:solidFill>
                  <a:schemeClr val="lt1"/>
                </a:solidFill>
                <a:latin typeface="Times New Roman" panose="02020603050405020304" pitchFamily="18" charset="0"/>
                <a:cs typeface="Times New Roman" panose="02020603050405020304" pitchFamily="18" charset="0"/>
              </a:defRPr>
            </a:lvl1pPr>
          </a:lstStyle>
          <a:p>
            <a:pPr marL="0" lvl="0" algn="ctr"/>
            <a:r>
              <a:rPr lang="en-US" noProof="0" dirty="0"/>
              <a:t>Insert or Drag &amp; Drop your photo here</a:t>
            </a:r>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680728" y="3981450"/>
            <a:ext cx="4974545" cy="1343025"/>
          </a:xfrm>
        </p:spPr>
        <p:txBody>
          <a:bodyPr vert="horz" lIns="0" tIns="0" rIns="0" bIns="0" rtlCol="0" anchor="b">
            <a:noAutofit/>
          </a:bodyPr>
          <a:lstStyle>
            <a:lvl1pPr>
              <a:defRPr lang="en-ZA" sz="3600" dirty="0">
                <a:solidFill>
                  <a:schemeClr val="bg1"/>
                </a:solidFill>
              </a:defRPr>
            </a:lvl1pPr>
          </a:lstStyle>
          <a:p>
            <a:pPr lvl="0"/>
            <a:r>
              <a:rPr lang="en-US" noProof="0"/>
              <a:t>Click to edit Master title style</a:t>
            </a:r>
          </a:p>
        </p:txBody>
      </p:sp>
      <p:sp>
        <p:nvSpPr>
          <p:cNvPr id="13" name="Text Placeholder 8">
            <a:extLst>
              <a:ext uri="{FF2B5EF4-FFF2-40B4-BE49-F238E27FC236}">
                <a16:creationId xmlns:a16="http://schemas.microsoft.com/office/drawing/2014/main" id="{B51A342D-6638-406F-A54B-59B56F36AD4A}"/>
              </a:ext>
            </a:extLst>
          </p:cNvPr>
          <p:cNvSpPr>
            <a:spLocks noGrp="1"/>
          </p:cNvSpPr>
          <p:nvPr>
            <p:ph type="body" sz="quarter" idx="13" hasCustomPrompt="1"/>
          </p:nvPr>
        </p:nvSpPr>
        <p:spPr>
          <a:xfrm>
            <a:off x="6288002" y="4130531"/>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4" name="Text Placeholder 10">
            <a:extLst>
              <a:ext uri="{FF2B5EF4-FFF2-40B4-BE49-F238E27FC236}">
                <a16:creationId xmlns:a16="http://schemas.microsoft.com/office/drawing/2014/main" id="{C32169FB-F8BF-46FF-8BDE-E27C751C1C46}"/>
              </a:ext>
            </a:extLst>
          </p:cNvPr>
          <p:cNvSpPr>
            <a:spLocks noGrp="1"/>
          </p:cNvSpPr>
          <p:nvPr>
            <p:ph type="body" sz="quarter" idx="14" hasCustomPrompt="1"/>
          </p:nvPr>
        </p:nvSpPr>
        <p:spPr>
          <a:xfrm>
            <a:off x="6288002" y="4764931"/>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5" name="Text Placeholder 8">
            <a:extLst>
              <a:ext uri="{FF2B5EF4-FFF2-40B4-BE49-F238E27FC236}">
                <a16:creationId xmlns:a16="http://schemas.microsoft.com/office/drawing/2014/main" id="{051BC42F-45BF-462B-A15F-54639A5DA461}"/>
              </a:ext>
            </a:extLst>
          </p:cNvPr>
          <p:cNvSpPr>
            <a:spLocks noGrp="1"/>
          </p:cNvSpPr>
          <p:nvPr>
            <p:ph type="body" sz="quarter" idx="15" hasCustomPrompt="1"/>
          </p:nvPr>
        </p:nvSpPr>
        <p:spPr>
          <a:xfrm>
            <a:off x="8202527" y="4130531"/>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2</a:t>
            </a:r>
          </a:p>
        </p:txBody>
      </p:sp>
      <p:sp>
        <p:nvSpPr>
          <p:cNvPr id="16" name="Text Placeholder 10">
            <a:extLst>
              <a:ext uri="{FF2B5EF4-FFF2-40B4-BE49-F238E27FC236}">
                <a16:creationId xmlns:a16="http://schemas.microsoft.com/office/drawing/2014/main" id="{08A990CD-AF1D-4FBE-B3FF-4BC5BE2BFD9F}"/>
              </a:ext>
            </a:extLst>
          </p:cNvPr>
          <p:cNvSpPr>
            <a:spLocks noGrp="1"/>
          </p:cNvSpPr>
          <p:nvPr>
            <p:ph type="body" sz="quarter" idx="16" hasCustomPrompt="1"/>
          </p:nvPr>
        </p:nvSpPr>
        <p:spPr>
          <a:xfrm>
            <a:off x="8202527" y="4764931"/>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7" name="Text Placeholder 8">
            <a:extLst>
              <a:ext uri="{FF2B5EF4-FFF2-40B4-BE49-F238E27FC236}">
                <a16:creationId xmlns:a16="http://schemas.microsoft.com/office/drawing/2014/main" id="{C595063C-F901-4E60-A714-6454F42F0D95}"/>
              </a:ext>
            </a:extLst>
          </p:cNvPr>
          <p:cNvSpPr>
            <a:spLocks noGrp="1"/>
          </p:cNvSpPr>
          <p:nvPr>
            <p:ph type="body" sz="quarter" idx="17" hasCustomPrompt="1"/>
          </p:nvPr>
        </p:nvSpPr>
        <p:spPr>
          <a:xfrm>
            <a:off x="10117052" y="4130531"/>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3</a:t>
            </a:r>
          </a:p>
        </p:txBody>
      </p:sp>
      <p:sp>
        <p:nvSpPr>
          <p:cNvPr id="18" name="Text Placeholder 10">
            <a:extLst>
              <a:ext uri="{FF2B5EF4-FFF2-40B4-BE49-F238E27FC236}">
                <a16:creationId xmlns:a16="http://schemas.microsoft.com/office/drawing/2014/main" id="{C7672B0A-0079-40F6-8B93-A5F1DB5882E0}"/>
              </a:ext>
            </a:extLst>
          </p:cNvPr>
          <p:cNvSpPr>
            <a:spLocks noGrp="1"/>
          </p:cNvSpPr>
          <p:nvPr>
            <p:ph type="body" sz="quarter" idx="18" hasCustomPrompt="1"/>
          </p:nvPr>
        </p:nvSpPr>
        <p:spPr>
          <a:xfrm>
            <a:off x="10117052" y="4764931"/>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Tree>
    <p:extLst>
      <p:ext uri="{BB962C8B-B14F-4D97-AF65-F5344CB8AC3E}">
        <p14:creationId xmlns:p14="http://schemas.microsoft.com/office/powerpoint/2010/main" val="546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Icon Bulle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EFA8C4C-FE50-44C1-8434-6C7BB898173F}"/>
              </a:ext>
            </a:extLst>
          </p:cNvPr>
          <p:cNvSpPr/>
          <p:nvPr userDrawn="1"/>
        </p:nvSpPr>
        <p:spPr>
          <a:xfrm>
            <a:off x="432000" y="0"/>
            <a:ext cx="5472000" cy="6858000"/>
          </a:xfrm>
          <a:prstGeom prst="rect">
            <a:avLst/>
          </a:prstGeom>
          <a:gradFill>
            <a:gsLst>
              <a:gs pos="0">
                <a:schemeClr val="tx1">
                  <a:lumMod val="75000"/>
                  <a:lumOff val="25000"/>
                </a:schemeClr>
              </a:gs>
              <a:gs pos="100000">
                <a:schemeClr val="tx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680728" y="5657850"/>
            <a:ext cx="4974545" cy="707513"/>
          </a:xfrm>
        </p:spPr>
        <p:txBody>
          <a:bodyPr/>
          <a:lstStyle>
            <a:lvl1pPr marL="0" indent="0">
              <a:buNone/>
              <a:defRPr sz="1800">
                <a:solidFill>
                  <a:schemeClr val="bg1"/>
                </a:solidFill>
              </a:defRPr>
            </a:lvl1pPr>
          </a:lstStyle>
          <a:p>
            <a:pPr lvl="0"/>
            <a:r>
              <a:rPr lang="en-US" noProof="0"/>
              <a:t>Subtitle, tagline or blurb can go here</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10" name="Picture Placeholder 4">
            <a:extLst>
              <a:ext uri="{FF2B5EF4-FFF2-40B4-BE49-F238E27FC236}">
                <a16:creationId xmlns:a16="http://schemas.microsoft.com/office/drawing/2014/main" id="{704BE0A1-F26A-4947-971D-055860FFC91D}"/>
              </a:ext>
            </a:extLst>
          </p:cNvPr>
          <p:cNvSpPr>
            <a:spLocks noGrp="1"/>
          </p:cNvSpPr>
          <p:nvPr>
            <p:ph type="pic" sz="quarter" idx="12" hasCustomPrompt="1"/>
          </p:nvPr>
        </p:nvSpPr>
        <p:spPr>
          <a:xfrm>
            <a:off x="432000" y="0"/>
            <a:ext cx="5472000" cy="3714747"/>
          </a:xfr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0" indent="0" algn="l">
              <a:buFont typeface="Arial" panose="020B0604020202020204" pitchFamily="34" charset="0"/>
              <a:buNone/>
              <a:defRPr lang="en-ZA" sz="1100" i="1">
                <a:solidFill>
                  <a:schemeClr val="lt1"/>
                </a:solidFill>
                <a:latin typeface="Times New Roman" panose="02020603050405020304" pitchFamily="18" charset="0"/>
                <a:cs typeface="Times New Roman" panose="02020603050405020304" pitchFamily="18" charset="0"/>
              </a:defRPr>
            </a:lvl1pPr>
          </a:lstStyle>
          <a:p>
            <a:pPr marL="0" lvl="0" algn="ctr"/>
            <a:r>
              <a:rPr lang="en-US" noProof="0" dirty="0"/>
              <a:t>Insert or Drag &amp; Drop your photo here</a:t>
            </a:r>
          </a:p>
        </p:txBody>
      </p:sp>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a:xfrm>
            <a:off x="680728" y="3981450"/>
            <a:ext cx="4974545" cy="1343025"/>
          </a:xfrm>
        </p:spPr>
        <p:txBody>
          <a:bodyPr vert="horz" lIns="0" tIns="0" rIns="0" bIns="0" rtlCol="0" anchor="b">
            <a:noAutofit/>
          </a:bodyPr>
          <a:lstStyle>
            <a:lvl1pPr>
              <a:defRPr lang="en-ZA" sz="3600" dirty="0">
                <a:solidFill>
                  <a:schemeClr val="bg1"/>
                </a:solidFill>
              </a:defRPr>
            </a:lvl1pPr>
          </a:lstStyle>
          <a:p>
            <a:pPr lvl="0"/>
            <a:r>
              <a:rPr lang="en-US" noProof="0"/>
              <a:t>Click to edit Master title style</a:t>
            </a:r>
          </a:p>
        </p:txBody>
      </p:sp>
      <p:sp>
        <p:nvSpPr>
          <p:cNvPr id="13" name="Text Placeholder 8">
            <a:extLst>
              <a:ext uri="{FF2B5EF4-FFF2-40B4-BE49-F238E27FC236}">
                <a16:creationId xmlns:a16="http://schemas.microsoft.com/office/drawing/2014/main" id="{B51A342D-6638-406F-A54B-59B56F36AD4A}"/>
              </a:ext>
            </a:extLst>
          </p:cNvPr>
          <p:cNvSpPr>
            <a:spLocks noGrp="1"/>
          </p:cNvSpPr>
          <p:nvPr>
            <p:ph type="body" sz="quarter" idx="13" hasCustomPrompt="1"/>
          </p:nvPr>
        </p:nvSpPr>
        <p:spPr>
          <a:xfrm>
            <a:off x="7078577" y="5010963"/>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3</a:t>
            </a:r>
          </a:p>
        </p:txBody>
      </p:sp>
      <p:sp>
        <p:nvSpPr>
          <p:cNvPr id="14" name="Text Placeholder 10">
            <a:extLst>
              <a:ext uri="{FF2B5EF4-FFF2-40B4-BE49-F238E27FC236}">
                <a16:creationId xmlns:a16="http://schemas.microsoft.com/office/drawing/2014/main" id="{C32169FB-F8BF-46FF-8BDE-E27C751C1C46}"/>
              </a:ext>
            </a:extLst>
          </p:cNvPr>
          <p:cNvSpPr>
            <a:spLocks noGrp="1"/>
          </p:cNvSpPr>
          <p:nvPr>
            <p:ph type="body" sz="quarter" idx="14" hasCustomPrompt="1"/>
          </p:nvPr>
        </p:nvSpPr>
        <p:spPr>
          <a:xfrm>
            <a:off x="7078577" y="5645363"/>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5" name="Text Placeholder 8">
            <a:extLst>
              <a:ext uri="{FF2B5EF4-FFF2-40B4-BE49-F238E27FC236}">
                <a16:creationId xmlns:a16="http://schemas.microsoft.com/office/drawing/2014/main" id="{051BC42F-45BF-462B-A15F-54639A5DA461}"/>
              </a:ext>
            </a:extLst>
          </p:cNvPr>
          <p:cNvSpPr>
            <a:spLocks noGrp="1"/>
          </p:cNvSpPr>
          <p:nvPr>
            <p:ph type="body" sz="quarter" idx="15" hasCustomPrompt="1"/>
          </p:nvPr>
        </p:nvSpPr>
        <p:spPr>
          <a:xfrm>
            <a:off x="9402677" y="5010963"/>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4</a:t>
            </a:r>
          </a:p>
        </p:txBody>
      </p:sp>
      <p:sp>
        <p:nvSpPr>
          <p:cNvPr id="16" name="Text Placeholder 10">
            <a:extLst>
              <a:ext uri="{FF2B5EF4-FFF2-40B4-BE49-F238E27FC236}">
                <a16:creationId xmlns:a16="http://schemas.microsoft.com/office/drawing/2014/main" id="{08A990CD-AF1D-4FBE-B3FF-4BC5BE2BFD9F}"/>
              </a:ext>
            </a:extLst>
          </p:cNvPr>
          <p:cNvSpPr>
            <a:spLocks noGrp="1"/>
          </p:cNvSpPr>
          <p:nvPr>
            <p:ph type="body" sz="quarter" idx="16" hasCustomPrompt="1"/>
          </p:nvPr>
        </p:nvSpPr>
        <p:spPr>
          <a:xfrm>
            <a:off x="9402677" y="5645363"/>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3" name="Text Placeholder 8">
            <a:extLst>
              <a:ext uri="{FF2B5EF4-FFF2-40B4-BE49-F238E27FC236}">
                <a16:creationId xmlns:a16="http://schemas.microsoft.com/office/drawing/2014/main" id="{B71CBA76-3CE4-4FA7-8940-41ECC9129C5A}"/>
              </a:ext>
            </a:extLst>
          </p:cNvPr>
          <p:cNvSpPr>
            <a:spLocks noGrp="1"/>
          </p:cNvSpPr>
          <p:nvPr>
            <p:ph type="body" sz="quarter" idx="17" hasCustomPrompt="1"/>
          </p:nvPr>
        </p:nvSpPr>
        <p:spPr>
          <a:xfrm>
            <a:off x="7078577" y="2360347"/>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24" name="Text Placeholder 10">
            <a:extLst>
              <a:ext uri="{FF2B5EF4-FFF2-40B4-BE49-F238E27FC236}">
                <a16:creationId xmlns:a16="http://schemas.microsoft.com/office/drawing/2014/main" id="{ADC8FCF6-5E2F-4976-8979-F493766C38E0}"/>
              </a:ext>
            </a:extLst>
          </p:cNvPr>
          <p:cNvSpPr>
            <a:spLocks noGrp="1"/>
          </p:cNvSpPr>
          <p:nvPr>
            <p:ph type="body" sz="quarter" idx="18" hasCustomPrompt="1"/>
          </p:nvPr>
        </p:nvSpPr>
        <p:spPr>
          <a:xfrm>
            <a:off x="7078577" y="2994747"/>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5" name="Text Placeholder 8">
            <a:extLst>
              <a:ext uri="{FF2B5EF4-FFF2-40B4-BE49-F238E27FC236}">
                <a16:creationId xmlns:a16="http://schemas.microsoft.com/office/drawing/2014/main" id="{F111F3D7-9557-4D01-B2FB-38A2FFA1052E}"/>
              </a:ext>
            </a:extLst>
          </p:cNvPr>
          <p:cNvSpPr>
            <a:spLocks noGrp="1"/>
          </p:cNvSpPr>
          <p:nvPr>
            <p:ph type="body" sz="quarter" idx="19" hasCustomPrompt="1"/>
          </p:nvPr>
        </p:nvSpPr>
        <p:spPr>
          <a:xfrm>
            <a:off x="9402677" y="2360347"/>
            <a:ext cx="180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2</a:t>
            </a:r>
          </a:p>
        </p:txBody>
      </p:sp>
      <p:sp>
        <p:nvSpPr>
          <p:cNvPr id="26" name="Text Placeholder 10">
            <a:extLst>
              <a:ext uri="{FF2B5EF4-FFF2-40B4-BE49-F238E27FC236}">
                <a16:creationId xmlns:a16="http://schemas.microsoft.com/office/drawing/2014/main" id="{FE89EBCC-101B-4979-93C1-08579B031993}"/>
              </a:ext>
            </a:extLst>
          </p:cNvPr>
          <p:cNvSpPr>
            <a:spLocks noGrp="1"/>
          </p:cNvSpPr>
          <p:nvPr>
            <p:ph type="body" sz="quarter" idx="20" hasCustomPrompt="1"/>
          </p:nvPr>
        </p:nvSpPr>
        <p:spPr>
          <a:xfrm>
            <a:off x="9402677" y="2994747"/>
            <a:ext cx="180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Tree>
    <p:extLst>
      <p:ext uri="{BB962C8B-B14F-4D97-AF65-F5344CB8AC3E}">
        <p14:creationId xmlns:p14="http://schemas.microsoft.com/office/powerpoint/2010/main" val="304084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CE857ED-B36A-4B8A-81C4-94389617E240}"/>
              </a:ext>
            </a:extLst>
          </p:cNvPr>
          <p:cNvPicPr>
            <a:picLocks noChangeAspect="1"/>
          </p:cNvPicPr>
          <p:nvPr userDrawn="1"/>
        </p:nvPicPr>
        <p:blipFill>
          <a:blip r:embed="rId3"/>
          <a:stretch>
            <a:fillRect/>
          </a:stretch>
        </p:blipFill>
        <p:spPr>
          <a:xfrm>
            <a:off x="663465" y="1007667"/>
            <a:ext cx="11528535" cy="5645385"/>
          </a:xfrm>
          <a:prstGeom prst="rect">
            <a:avLst/>
          </a:prstGeom>
        </p:spPr>
      </p:pic>
      <p:sp>
        <p:nvSpPr>
          <p:cNvPr id="2" name="Title 1">
            <a:extLst>
              <a:ext uri="{FF2B5EF4-FFF2-40B4-BE49-F238E27FC236}">
                <a16:creationId xmlns:a16="http://schemas.microsoft.com/office/drawing/2014/main" id="{E8A85E10-5A18-4C86-8310-FA9CF8DF8AB5}"/>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BE06229A-0702-4CD6-B5F1-0DC746CC4F18}"/>
              </a:ext>
            </a:extLst>
          </p:cNvPr>
          <p:cNvSpPr>
            <a:spLocks noGrp="1"/>
          </p:cNvSpPr>
          <p:nvPr>
            <p:ph idx="1" hasCustomPrompt="1"/>
          </p:nvPr>
        </p:nvSpPr>
        <p:spPr>
          <a:xfrm>
            <a:off x="432000" y="3613424"/>
            <a:ext cx="3974900" cy="24659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D2E533DB-3399-4A25-BB80-899E9CC78DB1}"/>
              </a:ext>
            </a:extLst>
          </p:cNvPr>
          <p:cNvSpPr>
            <a:spLocks noGrp="1"/>
          </p:cNvSpPr>
          <p:nvPr>
            <p:ph type="ftr" sz="quarter" idx="10"/>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19A57786-309B-4137-8B30-4011FC0D4FCB}"/>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9" name="Text Placeholder 8">
            <a:extLst>
              <a:ext uri="{FF2B5EF4-FFF2-40B4-BE49-F238E27FC236}">
                <a16:creationId xmlns:a16="http://schemas.microsoft.com/office/drawing/2014/main" id="{177496E8-E637-4081-A0D0-AB167EE45909}"/>
              </a:ext>
            </a:extLst>
          </p:cNvPr>
          <p:cNvSpPr>
            <a:spLocks noGrp="1"/>
          </p:cNvSpPr>
          <p:nvPr>
            <p:ph type="body" sz="quarter" idx="12" hasCustomPrompt="1"/>
          </p:nvPr>
        </p:nvSpPr>
        <p:spPr>
          <a:xfrm>
            <a:off x="431800" y="1582738"/>
            <a:ext cx="3975100" cy="1744662"/>
          </a:xfrm>
        </p:spPr>
        <p:txBody>
          <a:bodyPr anchor="b"/>
          <a:lstStyle>
            <a:lvl1pPr marL="0" indent="0">
              <a:buNone/>
              <a:defRPr sz="3200">
                <a:solidFill>
                  <a:schemeClr val="tx1">
                    <a:lumMod val="75000"/>
                    <a:lumOff val="25000"/>
                  </a:schemeClr>
                </a:solidFill>
              </a:defRPr>
            </a:lvl1pPr>
          </a:lstStyle>
          <a:p>
            <a:pPr lvl="0"/>
            <a:r>
              <a:rPr lang="en-US" noProof="0"/>
              <a:t>Emphasized Text</a:t>
            </a:r>
          </a:p>
        </p:txBody>
      </p:sp>
      <p:sp>
        <p:nvSpPr>
          <p:cNvPr id="11" name="Picture Placeholder 10">
            <a:extLst>
              <a:ext uri="{FF2B5EF4-FFF2-40B4-BE49-F238E27FC236}">
                <a16:creationId xmlns:a16="http://schemas.microsoft.com/office/drawing/2014/main" id="{DE221C2C-B20F-4F90-A44F-08EE879BA9C9}"/>
              </a:ext>
            </a:extLst>
          </p:cNvPr>
          <p:cNvSpPr>
            <a:spLocks noGrp="1"/>
          </p:cNvSpPr>
          <p:nvPr>
            <p:ph type="pic" sz="quarter" idx="13" hasCustomPrompt="1"/>
          </p:nvPr>
        </p:nvSpPr>
        <p:spPr>
          <a:xfrm>
            <a:off x="5217319" y="1450975"/>
            <a:ext cx="6974680" cy="3935414"/>
          </a:xfrm>
          <a:solidFill>
            <a:schemeClr val="bg1">
              <a:lumMod val="95000"/>
              <a:alpha val="70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your Screen Design here</a:t>
            </a:r>
          </a:p>
        </p:txBody>
      </p:sp>
    </p:spTree>
    <p:extLst>
      <p:ext uri="{BB962C8B-B14F-4D97-AF65-F5344CB8AC3E}">
        <p14:creationId xmlns:p14="http://schemas.microsoft.com/office/powerpoint/2010/main" val="7745007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1FED-0A73-4769-96A2-4C362E5D9DE0}"/>
              </a:ext>
            </a:extLst>
          </p:cNvPr>
          <p:cNvSpPr>
            <a:spLocks noGrp="1"/>
          </p:cNvSpPr>
          <p:nvPr>
            <p:ph type="title"/>
          </p:nvPr>
        </p:nvSpPr>
        <p:spPr>
          <a:xfrm>
            <a:off x="432000" y="432000"/>
            <a:ext cx="11340000" cy="432000"/>
          </a:xfrm>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E455B16D-31A1-4D28-ADC4-0BDEF4E07DFF}"/>
              </a:ext>
            </a:extLst>
          </p:cNvPr>
          <p:cNvSpPr>
            <a:spLocks noGrp="1"/>
          </p:cNvSpPr>
          <p:nvPr>
            <p:ph sz="half" idx="1" hasCustomPrompt="1"/>
          </p:nvPr>
        </p:nvSpPr>
        <p:spPr>
          <a:xfrm>
            <a:off x="432000" y="1008000"/>
            <a:ext cx="11340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Single line of text</a:t>
            </a:r>
          </a:p>
        </p:txBody>
      </p:sp>
      <p:sp>
        <p:nvSpPr>
          <p:cNvPr id="4" name="Content Placeholder 3">
            <a:extLst>
              <a:ext uri="{FF2B5EF4-FFF2-40B4-BE49-F238E27FC236}">
                <a16:creationId xmlns:a16="http://schemas.microsoft.com/office/drawing/2014/main" id="{AC4D4C6E-0D63-44CE-B0B4-BAA8F101EAFF}"/>
              </a:ext>
            </a:extLst>
          </p:cNvPr>
          <p:cNvSpPr>
            <a:spLocks noGrp="1"/>
          </p:cNvSpPr>
          <p:nvPr>
            <p:ph sz="half" idx="2" hasCustomPrompt="1"/>
          </p:nvPr>
        </p:nvSpPr>
        <p:spPr>
          <a:xfrm>
            <a:off x="2231749" y="4637931"/>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8" name="Footer Placeholder 7">
            <a:extLst>
              <a:ext uri="{FF2B5EF4-FFF2-40B4-BE49-F238E27FC236}">
                <a16:creationId xmlns:a16="http://schemas.microsoft.com/office/drawing/2014/main" id="{43C0B96F-9D35-4001-9F9C-1A7004D61F3D}"/>
              </a:ext>
            </a:extLst>
          </p:cNvPr>
          <p:cNvSpPr>
            <a:spLocks noGrp="1"/>
          </p:cNvSpPr>
          <p:nvPr>
            <p:ph type="ftr" sz="quarter" idx="10"/>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A1C915CA-DB91-4B68-8DB8-2745ADA58582}"/>
              </a:ext>
            </a:extLst>
          </p:cNvPr>
          <p:cNvSpPr>
            <a:spLocks noGrp="1"/>
          </p:cNvSpPr>
          <p:nvPr>
            <p:ph type="sldNum" sz="quarter" idx="11"/>
          </p:nvPr>
        </p:nvSpPr>
        <p:spPr/>
        <p:txBody>
          <a:bodyPr/>
          <a:lstStyle/>
          <a:p>
            <a:fld id="{4B73C415-D670-4716-A5EC-CC4D52CA2BAC}" type="slidenum">
              <a:rPr lang="en-US" noProof="0" smtClean="0"/>
              <a:pPr/>
              <a:t>‹#›</a:t>
            </a:fld>
            <a:endParaRPr lang="en-US" noProof="0" dirty="0"/>
          </a:p>
        </p:txBody>
      </p:sp>
      <p:sp>
        <p:nvSpPr>
          <p:cNvPr id="6" name="Text Placeholder 5">
            <a:extLst>
              <a:ext uri="{FF2B5EF4-FFF2-40B4-BE49-F238E27FC236}">
                <a16:creationId xmlns:a16="http://schemas.microsoft.com/office/drawing/2014/main" id="{0BF46361-E4F6-47BA-9660-22CF6C0669CB}"/>
              </a:ext>
            </a:extLst>
          </p:cNvPr>
          <p:cNvSpPr>
            <a:spLocks noGrp="1"/>
          </p:cNvSpPr>
          <p:nvPr>
            <p:ph type="body" sz="quarter" idx="12" hasCustomPrompt="1"/>
          </p:nvPr>
        </p:nvSpPr>
        <p:spPr>
          <a:xfrm>
            <a:off x="5111498" y="4637931"/>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10" name="Text Placeholder 9">
            <a:extLst>
              <a:ext uri="{FF2B5EF4-FFF2-40B4-BE49-F238E27FC236}">
                <a16:creationId xmlns:a16="http://schemas.microsoft.com/office/drawing/2014/main" id="{2BB15A8A-91AC-4F5D-A727-1D120F5D43D5}"/>
              </a:ext>
            </a:extLst>
          </p:cNvPr>
          <p:cNvSpPr>
            <a:spLocks noGrp="1"/>
          </p:cNvSpPr>
          <p:nvPr>
            <p:ph type="body" sz="quarter" idx="13" hasCustomPrompt="1"/>
          </p:nvPr>
        </p:nvSpPr>
        <p:spPr>
          <a:xfrm>
            <a:off x="7991247" y="4637931"/>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12" name="Text Placeholder 11">
            <a:extLst>
              <a:ext uri="{FF2B5EF4-FFF2-40B4-BE49-F238E27FC236}">
                <a16:creationId xmlns:a16="http://schemas.microsoft.com/office/drawing/2014/main" id="{1A87D1D6-A833-418D-948C-DDF79372310E}"/>
              </a:ext>
            </a:extLst>
          </p:cNvPr>
          <p:cNvSpPr>
            <a:spLocks noGrp="1"/>
          </p:cNvSpPr>
          <p:nvPr>
            <p:ph type="body" sz="quarter" idx="14" hasCustomPrompt="1"/>
          </p:nvPr>
        </p:nvSpPr>
        <p:spPr>
          <a:xfrm>
            <a:off x="2231749" y="4003531"/>
            <a:ext cx="1980000" cy="360000"/>
          </a:xfrm>
        </p:spPr>
        <p:txBody>
          <a:bodyPr/>
          <a:lstStyle>
            <a:lvl1pPr marL="0" indent="0" algn="ctr">
              <a:buFont typeface="Arial" panose="020B0604020202020204" pitchFamily="34" charset="0"/>
              <a:buNone/>
              <a:defRPr>
                <a:solidFill>
                  <a:schemeClr val="tx1">
                    <a:lumMod val="75000"/>
                    <a:lumOff val="25000"/>
                  </a:schemeClr>
                </a:solidFill>
              </a:defRPr>
            </a:lvl1pPr>
          </a:lstStyle>
          <a:p>
            <a:pPr lvl="0"/>
            <a:r>
              <a:rPr lang="en-US" noProof="0"/>
              <a:t>Section 1</a:t>
            </a:r>
          </a:p>
        </p:txBody>
      </p:sp>
      <p:sp>
        <p:nvSpPr>
          <p:cNvPr id="14" name="Text Placeholder 13">
            <a:extLst>
              <a:ext uri="{FF2B5EF4-FFF2-40B4-BE49-F238E27FC236}">
                <a16:creationId xmlns:a16="http://schemas.microsoft.com/office/drawing/2014/main" id="{729FC9F6-9736-4DA2-A807-7430389A47FC}"/>
              </a:ext>
            </a:extLst>
          </p:cNvPr>
          <p:cNvSpPr>
            <a:spLocks noGrp="1"/>
          </p:cNvSpPr>
          <p:nvPr>
            <p:ph type="body" sz="quarter" idx="15" hasCustomPrompt="1"/>
          </p:nvPr>
        </p:nvSpPr>
        <p:spPr>
          <a:xfrm>
            <a:off x="5111498" y="4003531"/>
            <a:ext cx="1980000" cy="360000"/>
          </a:xfrm>
        </p:spPr>
        <p:txBody>
          <a:bodyPr/>
          <a:lstStyle>
            <a:lvl1pPr marL="0" indent="0" algn="ctr">
              <a:buFont typeface="Arial" panose="020B0604020202020204" pitchFamily="34" charset="0"/>
              <a:buNone/>
              <a:defRPr>
                <a:solidFill>
                  <a:schemeClr val="tx1">
                    <a:lumMod val="75000"/>
                    <a:lumOff val="25000"/>
                  </a:schemeClr>
                </a:solidFill>
              </a:defRPr>
            </a:lvl1pPr>
          </a:lstStyle>
          <a:p>
            <a:pPr lvl="0"/>
            <a:r>
              <a:rPr lang="en-US" noProof="0"/>
              <a:t>Section 2</a:t>
            </a:r>
          </a:p>
        </p:txBody>
      </p:sp>
      <p:sp>
        <p:nvSpPr>
          <p:cNvPr id="16" name="Text Placeholder 15">
            <a:extLst>
              <a:ext uri="{FF2B5EF4-FFF2-40B4-BE49-F238E27FC236}">
                <a16:creationId xmlns:a16="http://schemas.microsoft.com/office/drawing/2014/main" id="{8FD41719-B17D-4C65-8905-CFB25698E450}"/>
              </a:ext>
            </a:extLst>
          </p:cNvPr>
          <p:cNvSpPr>
            <a:spLocks noGrp="1"/>
          </p:cNvSpPr>
          <p:nvPr>
            <p:ph type="body" sz="quarter" idx="16" hasCustomPrompt="1"/>
          </p:nvPr>
        </p:nvSpPr>
        <p:spPr>
          <a:xfrm>
            <a:off x="7991247" y="4003531"/>
            <a:ext cx="1980000" cy="360000"/>
          </a:xfrm>
        </p:spPr>
        <p:txBody>
          <a:bodyPr/>
          <a:lstStyle>
            <a:lvl1pPr marL="0" indent="0" algn="ctr">
              <a:buFont typeface="Arial" panose="020B0604020202020204" pitchFamily="34" charset="0"/>
              <a:buNone/>
              <a:defRPr>
                <a:solidFill>
                  <a:schemeClr val="tx1">
                    <a:lumMod val="75000"/>
                    <a:lumOff val="25000"/>
                  </a:schemeClr>
                </a:solidFill>
              </a:defRPr>
            </a:lvl1pPr>
          </a:lstStyle>
          <a:p>
            <a:pPr lvl="0"/>
            <a:r>
              <a:rPr lang="en-US" noProof="0"/>
              <a:t>Section 3</a:t>
            </a:r>
          </a:p>
        </p:txBody>
      </p:sp>
    </p:spTree>
    <p:extLst>
      <p:ext uri="{BB962C8B-B14F-4D97-AF65-F5344CB8AC3E}">
        <p14:creationId xmlns:p14="http://schemas.microsoft.com/office/powerpoint/2010/main" val="230680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6A7F847-7F52-4026-B418-55C25C28C4CB}"/>
              </a:ext>
            </a:extLst>
          </p:cNvPr>
          <p:cNvSpPr/>
          <p:nvPr userDrawn="1"/>
        </p:nvSpPr>
        <p:spPr>
          <a:xfrm>
            <a:off x="0" y="6365364"/>
            <a:ext cx="12192000" cy="421200"/>
          </a:xfrm>
          <a:prstGeom prst="rect">
            <a:avLst/>
          </a:prstGeom>
          <a:gradFill>
            <a:gsLst>
              <a:gs pos="53000">
                <a:schemeClr val="bg1">
                  <a:lumMod val="9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FF47D8FD-2235-485B-95E1-2EBD5AB47AAD}"/>
              </a:ext>
            </a:extLst>
          </p:cNvPr>
          <p:cNvSpPr>
            <a:spLocks noGrp="1"/>
          </p:cNvSpPr>
          <p:nvPr>
            <p:ph type="title"/>
          </p:nvPr>
        </p:nvSpPr>
        <p:spPr>
          <a:xfrm>
            <a:off x="432000" y="432000"/>
            <a:ext cx="11340000" cy="432000"/>
          </a:xfrm>
          <a:prstGeom prst="rect">
            <a:avLst/>
          </a:prstGeom>
        </p:spPr>
        <p:txBody>
          <a:bodyPr vert="horz" lIns="0" tIns="0" rIns="0" bIns="0" rtlCol="0" anchor="t">
            <a:noAutofit/>
          </a:bodyPr>
          <a:lstStyle/>
          <a:p>
            <a:r>
              <a:rPr lang="en-US" noProof="0"/>
              <a:t>Click to edit Master title style</a:t>
            </a:r>
          </a:p>
        </p:txBody>
      </p:sp>
      <p:sp>
        <p:nvSpPr>
          <p:cNvPr id="3" name="Text Placeholder 2">
            <a:extLst>
              <a:ext uri="{FF2B5EF4-FFF2-40B4-BE49-F238E27FC236}">
                <a16:creationId xmlns:a16="http://schemas.microsoft.com/office/drawing/2014/main" id="{99F4A233-446A-4EDA-9622-BBF0631DFEFF}"/>
              </a:ext>
            </a:extLst>
          </p:cNvPr>
          <p:cNvSpPr>
            <a:spLocks noGrp="1"/>
          </p:cNvSpPr>
          <p:nvPr>
            <p:ph type="body" idx="1"/>
          </p:nvPr>
        </p:nvSpPr>
        <p:spPr>
          <a:xfrm>
            <a:off x="432000" y="1728000"/>
            <a:ext cx="11340000" cy="4351338"/>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504A2955-0629-484D-8B16-D4500802A4E6}"/>
              </a:ext>
            </a:extLst>
          </p:cNvPr>
          <p:cNvSpPr>
            <a:spLocks noGrp="1"/>
          </p:cNvSpPr>
          <p:nvPr>
            <p:ph type="sldNum" sz="quarter" idx="4"/>
          </p:nvPr>
        </p:nvSpPr>
        <p:spPr>
          <a:xfrm>
            <a:off x="11772000" y="6365363"/>
            <a:ext cx="420000" cy="421200"/>
          </a:xfrm>
          <a:prstGeom prst="rect">
            <a:avLst/>
          </a:prstGeom>
          <a:solidFill>
            <a:schemeClr val="bg1">
              <a:lumMod val="95000"/>
            </a:schemeClr>
          </a:solidFill>
          <a:ln w="6350">
            <a:noFill/>
          </a:ln>
        </p:spPr>
        <p:txBody>
          <a:bodyPr vert="horz" lIns="0" tIns="0" rIns="0" bIns="0" rtlCol="0" anchor="ctr"/>
          <a:lstStyle>
            <a:lvl1pPr algn="ctr">
              <a:defRPr sz="1200" b="0" i="0">
                <a:solidFill>
                  <a:schemeClr val="tx1">
                    <a:lumMod val="65000"/>
                    <a:lumOff val="35000"/>
                  </a:schemeClr>
                </a:solidFill>
                <a:latin typeface="+mn-lt"/>
              </a:defRPr>
            </a:lvl1pPr>
          </a:lstStyle>
          <a:p>
            <a:fld id="{4B73C415-D670-4716-A5EC-CC4D52CA2BAC}" type="slidenum">
              <a:rPr lang="en-US" noProof="0" smtClean="0"/>
              <a:pPr/>
              <a:t>‹#›</a:t>
            </a:fld>
            <a:endParaRPr lang="en-US" noProof="0" dirty="0"/>
          </a:p>
        </p:txBody>
      </p:sp>
      <p:sp>
        <p:nvSpPr>
          <p:cNvPr id="7" name="Footer Placeholder 6">
            <a:extLst>
              <a:ext uri="{FF2B5EF4-FFF2-40B4-BE49-F238E27FC236}">
                <a16:creationId xmlns:a16="http://schemas.microsoft.com/office/drawing/2014/main" id="{DBD150CE-DC66-461D-A66C-7CF33070436A}"/>
              </a:ext>
            </a:extLst>
          </p:cNvPr>
          <p:cNvSpPr>
            <a:spLocks noGrp="1"/>
          </p:cNvSpPr>
          <p:nvPr>
            <p:ph type="ftr" sz="quarter" idx="3"/>
          </p:nvPr>
        </p:nvSpPr>
        <p:spPr>
          <a:xfrm>
            <a:off x="432000" y="6365363"/>
            <a:ext cx="5472000" cy="412431"/>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8" name="Rectangle 7">
            <a:extLst>
              <a:ext uri="{FF2B5EF4-FFF2-40B4-BE49-F238E27FC236}">
                <a16:creationId xmlns:a16="http://schemas.microsoft.com/office/drawing/2014/main" id="{00ED0A63-77FF-4992-99DD-A09E96E22ACC}"/>
              </a:ext>
            </a:extLst>
          </p:cNvPr>
          <p:cNvSpPr/>
          <p:nvPr userDrawn="1"/>
        </p:nvSpPr>
        <p:spPr>
          <a:xfrm>
            <a:off x="-1" y="6786563"/>
            <a:ext cx="11771999" cy="71437"/>
          </a:xfrm>
          <a:prstGeom prst="rect">
            <a:avLst/>
          </a:prstGeom>
          <a:gradFill>
            <a:gsLst>
              <a:gs pos="0">
                <a:schemeClr val="accent1"/>
              </a:gs>
              <a:gs pos="10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96335A3F-070E-4B0E-A4FA-9B3279A2897C}"/>
              </a:ext>
            </a:extLst>
          </p:cNvPr>
          <p:cNvSpPr/>
          <p:nvPr userDrawn="1"/>
        </p:nvSpPr>
        <p:spPr>
          <a:xfrm>
            <a:off x="11771999" y="6786563"/>
            <a:ext cx="420000" cy="714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TextBox 12">
            <a:extLst>
              <a:ext uri="{FF2B5EF4-FFF2-40B4-BE49-F238E27FC236}">
                <a16:creationId xmlns:a16="http://schemas.microsoft.com/office/drawing/2014/main" id="{7C7EB16B-9FE5-4954-8D9A-47381E739BF5}"/>
              </a:ext>
            </a:extLst>
          </p:cNvPr>
          <p:cNvSpPr txBox="1"/>
          <p:nvPr userDrawn="1"/>
        </p:nvSpPr>
        <p:spPr>
          <a:xfrm>
            <a:off x="9529311" y="6365363"/>
            <a:ext cx="2047875" cy="429969"/>
          </a:xfrm>
          <a:prstGeom prst="rect">
            <a:avLst/>
          </a:prstGeom>
          <a:noFill/>
        </p:spPr>
        <p:txBody>
          <a:bodyPr wrap="square" lIns="0" tIns="0" rIns="0" bIns="0" rtlCol="0" anchor="ctr" anchorCtr="0">
            <a:noAutofit/>
          </a:bodyPr>
          <a:lstStyle/>
          <a:p>
            <a:pPr algn="r"/>
            <a:r>
              <a:rPr lang="en-US" sz="1200" b="0" noProof="0" dirty="0">
                <a:solidFill>
                  <a:schemeClr val="bg1">
                    <a:lumMod val="65000"/>
                  </a:schemeClr>
                </a:solidFill>
                <a:latin typeface="+mn-lt"/>
              </a:rPr>
              <a:t>NAME OR LOGO</a:t>
            </a:r>
          </a:p>
        </p:txBody>
      </p:sp>
    </p:spTree>
    <p:extLst>
      <p:ext uri="{BB962C8B-B14F-4D97-AF65-F5344CB8AC3E}">
        <p14:creationId xmlns:p14="http://schemas.microsoft.com/office/powerpoint/2010/main" val="22448780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2" r:id="rId3"/>
    <p:sldLayoutId id="2147483657" r:id="rId4"/>
    <p:sldLayoutId id="2147483658" r:id="rId5"/>
    <p:sldLayoutId id="2147483659" r:id="rId6"/>
    <p:sldLayoutId id="2147483660" r:id="rId7"/>
    <p:sldLayoutId id="2147483661" r:id="rId8"/>
    <p:sldLayoutId id="2147483664" r:id="rId9"/>
    <p:sldLayoutId id="2147483665" r:id="rId10"/>
    <p:sldLayoutId id="2147483666" r:id="rId11"/>
    <p:sldLayoutId id="2147483667" r:id="rId12"/>
    <p:sldLayoutId id="2147483650" r:id="rId13"/>
    <p:sldLayoutId id="2147483652" r:id="rId14"/>
    <p:sldLayoutId id="2147483653" r:id="rId15"/>
    <p:sldLayoutId id="2147483668" r:id="rId16"/>
    <p:sldLayoutId id="2147483669" r:id="rId17"/>
    <p:sldLayoutId id="2147483671" r:id="rId18"/>
    <p:sldLayoutId id="2147483672" r:id="rId19"/>
    <p:sldLayoutId id="2147483654" r:id="rId20"/>
    <p:sldLayoutId id="2147483678" r:id="rId21"/>
    <p:sldLayoutId id="2147483655" r:id="rId22"/>
    <p:sldLayoutId id="2147483673" r:id="rId23"/>
    <p:sldLayoutId id="2147483674" r:id="rId24"/>
    <p:sldLayoutId id="2147483675" r:id="rId25"/>
    <p:sldLayoutId id="2147483676" r:id="rId26"/>
    <p:sldLayoutId id="2147483677" r:id="rId27"/>
    <p:sldLayoutId id="2147483679" r:id="rId28"/>
    <p:sldLayoutId id="2147483680" r:id="rId29"/>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100000"/>
        </a:lnSpc>
        <a:spcBef>
          <a:spcPts val="1000"/>
        </a:spcBef>
        <a:spcAft>
          <a:spcPts val="500"/>
        </a:spcAft>
        <a:buClr>
          <a:schemeClr val="accent1"/>
        </a:buClr>
        <a:buFont typeface="Arial" panose="020B0604020202020204" pitchFamily="34" charset="0"/>
        <a:buChar char="○"/>
        <a:defRPr sz="1800" kern="1200">
          <a:solidFill>
            <a:schemeClr val="tx2"/>
          </a:solidFill>
          <a:latin typeface="+mn-lt"/>
          <a:ea typeface="+mn-ea"/>
          <a:cs typeface="+mn-cs"/>
        </a:defRPr>
      </a:lvl1pPr>
      <a:lvl2pPr marL="542925" indent="-276225" algn="l" defTabSz="914400" rtl="0" eaLnBrk="1" latinLnBrk="0" hangingPunct="1">
        <a:lnSpc>
          <a:spcPct val="100000"/>
        </a:lnSpc>
        <a:spcBef>
          <a:spcPts val="500"/>
        </a:spcBef>
        <a:spcAft>
          <a:spcPts val="500"/>
        </a:spcAft>
        <a:buFont typeface="Arial" panose="020B0604020202020204" pitchFamily="34" charset="0"/>
        <a:buChar char="•"/>
        <a:defRPr sz="1600" kern="1200">
          <a:solidFill>
            <a:schemeClr val="tx2"/>
          </a:solidFill>
          <a:latin typeface="+mn-lt"/>
          <a:ea typeface="+mn-ea"/>
          <a:cs typeface="+mn-cs"/>
        </a:defRPr>
      </a:lvl2pPr>
      <a:lvl3pPr marL="809625" indent="-266700" algn="l" defTabSz="914400" rtl="0" eaLnBrk="1" latinLnBrk="0" hangingPunct="1">
        <a:lnSpc>
          <a:spcPct val="100000"/>
        </a:lnSpc>
        <a:spcBef>
          <a:spcPts val="500"/>
        </a:spcBef>
        <a:spcAft>
          <a:spcPts val="500"/>
        </a:spcAft>
        <a:buFont typeface="Arial" panose="020B0604020202020204" pitchFamily="34" charset="0"/>
        <a:buChar char="•"/>
        <a:defRPr sz="1600" kern="1200">
          <a:solidFill>
            <a:schemeClr val="tx2"/>
          </a:solidFill>
          <a:latin typeface="+mn-lt"/>
          <a:ea typeface="+mn-ea"/>
          <a:cs typeface="+mn-cs"/>
        </a:defRPr>
      </a:lvl3pPr>
      <a:lvl4pPr marL="1076325" indent="-266700" algn="l" defTabSz="914400" rtl="0" eaLnBrk="1" latinLnBrk="0" hangingPunct="1">
        <a:lnSpc>
          <a:spcPct val="100000"/>
        </a:lnSpc>
        <a:spcBef>
          <a:spcPts val="500"/>
        </a:spcBef>
        <a:spcAft>
          <a:spcPts val="500"/>
        </a:spcAft>
        <a:buFont typeface="Arial" panose="020B0604020202020204" pitchFamily="34" charset="0"/>
        <a:buChar char="•"/>
        <a:defRPr sz="1400" kern="1200">
          <a:solidFill>
            <a:schemeClr val="tx2"/>
          </a:solidFill>
          <a:latin typeface="+mn-lt"/>
          <a:ea typeface="+mn-ea"/>
          <a:cs typeface="+mn-cs"/>
        </a:defRPr>
      </a:lvl4pPr>
      <a:lvl5pPr marL="1343025" indent="-266700" algn="l" defTabSz="914400" rtl="0" eaLnBrk="1" latinLnBrk="0" hangingPunct="1">
        <a:lnSpc>
          <a:spcPct val="100000"/>
        </a:lnSpc>
        <a:spcBef>
          <a:spcPts val="500"/>
        </a:spcBef>
        <a:spcAft>
          <a:spcPts val="5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mckinsey.com/industries/public-and-social-sector/our-insights/teacher-survey-learning-loss-is-global-and-significant"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7" name="Picture Placeholder 6" descr="Two young girls looking at a laptop screen">
            <a:extLst>
              <a:ext uri="{FF2B5EF4-FFF2-40B4-BE49-F238E27FC236}">
                <a16:creationId xmlns:a16="http://schemas.microsoft.com/office/drawing/2014/main" id="{F05D089D-7A15-41BC-B971-911CC28C4A8D}"/>
              </a:ext>
            </a:extLst>
          </p:cNvPr>
          <p:cNvPicPr>
            <a:picLocks noGrp="1" noChangeAspect="1"/>
          </p:cNvPicPr>
          <p:nvPr>
            <p:ph type="pic" sz="quarter" idx="10"/>
          </p:nvPr>
        </p:nvPicPr>
        <p:blipFill>
          <a:blip r:embed="rId4" cstate="screen">
            <a:extLst>
              <a:ext uri="{28A0092B-C50C-407E-A947-70E740481C1C}">
                <a14:useLocalDpi xmlns:a14="http://schemas.microsoft.com/office/drawing/2010/main"/>
              </a:ext>
            </a:extLst>
          </a:blip>
          <a:srcRect/>
          <a:stretch>
            <a:fillRect/>
          </a:stretch>
        </p:blipFill>
        <p:spPr/>
      </p:pic>
      <p:sp>
        <p:nvSpPr>
          <p:cNvPr id="28" name="Rectangle 27">
            <a:extLst>
              <a:ext uri="{FF2B5EF4-FFF2-40B4-BE49-F238E27FC236}">
                <a16:creationId xmlns:a16="http://schemas.microsoft.com/office/drawing/2014/main" id="{E93CFE69-79B0-440B-949E-DA17AD834A10}"/>
              </a:ext>
              <a:ext uri="{C183D7F6-B498-43B3-948B-1728B52AA6E4}">
                <adec:decorative xmlns:adec="http://schemas.microsoft.com/office/drawing/2017/decorative" val="1"/>
              </a:ext>
            </a:extLst>
          </p:cNvPr>
          <p:cNvSpPr/>
          <p:nvPr/>
        </p:nvSpPr>
        <p:spPr>
          <a:xfrm>
            <a:off x="5737861" y="0"/>
            <a:ext cx="4373818" cy="6858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68F2B1-EF8F-4772-ADA1-4195B20EBA74}"/>
              </a:ext>
            </a:extLst>
          </p:cNvPr>
          <p:cNvSpPr>
            <a:spLocks noGrp="1"/>
          </p:cNvSpPr>
          <p:nvPr>
            <p:ph type="ctrTitle"/>
          </p:nvPr>
        </p:nvSpPr>
        <p:spPr bwMode="gray">
          <a:xfrm>
            <a:off x="5839809" y="435799"/>
            <a:ext cx="4169921" cy="4305280"/>
          </a:xfrm>
        </p:spPr>
        <p:txBody>
          <a:bodyPr/>
          <a:lstStyle/>
          <a:p>
            <a:pPr marL="0" marR="0" algn="ctr">
              <a:spcBef>
                <a:spcPts val="0"/>
              </a:spcBef>
              <a:spcAft>
                <a:spcPts val="0"/>
              </a:spcAft>
            </a:pPr>
            <a:r>
              <a:rPr lang="en-US" b="1" i="0" dirty="0">
                <a:solidFill>
                  <a:schemeClr val="accent1"/>
                </a:solidFill>
                <a:effectLst/>
                <a:latin typeface="arial, sans-serif"/>
              </a:rPr>
              <a:t>Discourse on Artificial Intelligence and the Role of Ed Leaders</a:t>
            </a:r>
            <a:br>
              <a:rPr lang="en-US" b="1" i="0" dirty="0">
                <a:solidFill>
                  <a:schemeClr val="accent1"/>
                </a:solidFill>
                <a:effectLst/>
                <a:latin typeface="arial, sans-serif"/>
              </a:rPr>
            </a:br>
            <a:br>
              <a:rPr lang="en-US" b="1" i="0" dirty="0">
                <a:solidFill>
                  <a:schemeClr val="accent1"/>
                </a:solidFill>
                <a:effectLst/>
                <a:latin typeface="arial, sans-serif"/>
              </a:rPr>
            </a:br>
            <a:r>
              <a:rPr lang="en-US" b="1" i="0" dirty="0">
                <a:solidFill>
                  <a:schemeClr val="accent1"/>
                </a:solidFill>
                <a:effectLst/>
                <a:latin typeface="arial, sans-serif"/>
              </a:rPr>
              <a:t>Replacing Classroom Teachers with AI: Not So Fast</a:t>
            </a:r>
            <a:endParaRPr lang="en-US" dirty="0">
              <a:solidFill>
                <a:schemeClr val="accent1"/>
              </a:solidFill>
            </a:endParaRPr>
          </a:p>
        </p:txBody>
      </p:sp>
      <p:cxnSp>
        <p:nvCxnSpPr>
          <p:cNvPr id="16" name="Straight Connector 15">
            <a:extLst>
              <a:ext uri="{FF2B5EF4-FFF2-40B4-BE49-F238E27FC236}">
                <a16:creationId xmlns:a16="http://schemas.microsoft.com/office/drawing/2014/main" id="{F3753AF9-461F-4049-BB9D-621E76A51470}"/>
              </a:ext>
              <a:ext uri="{C183D7F6-B498-43B3-948B-1728B52AA6E4}">
                <adec:decorative xmlns:adec="http://schemas.microsoft.com/office/drawing/2017/decorative" val="1"/>
              </a:ext>
            </a:extLst>
          </p:cNvPr>
          <p:cNvCxnSpPr>
            <a:cxnSpLocks/>
          </p:cNvCxnSpPr>
          <p:nvPr/>
        </p:nvCxnSpPr>
        <p:spPr>
          <a:xfrm>
            <a:off x="6539896" y="4876800"/>
            <a:ext cx="3571782" cy="0"/>
          </a:xfrm>
          <a:prstGeom prst="line">
            <a:avLst/>
          </a:prstGeom>
          <a:ln>
            <a:gradFill>
              <a:gsLst>
                <a:gs pos="0">
                  <a:schemeClr val="accent1"/>
                </a:gs>
                <a:gs pos="51300">
                  <a:schemeClr val="accent2"/>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565124A8-7554-4DB8-896F-F9946B9CF1F9}"/>
              </a:ext>
            </a:extLst>
          </p:cNvPr>
          <p:cNvSpPr>
            <a:spLocks noGrp="1"/>
          </p:cNvSpPr>
          <p:nvPr>
            <p:ph type="subTitle" idx="1"/>
          </p:nvPr>
        </p:nvSpPr>
        <p:spPr bwMode="gray">
          <a:xfrm>
            <a:off x="6138878" y="5176878"/>
            <a:ext cx="3571782" cy="1219200"/>
          </a:xfrm>
        </p:spPr>
        <p:txBody>
          <a:bodyPr/>
          <a:lstStyle/>
          <a:p>
            <a:pPr algn="ctr"/>
            <a:r>
              <a:rPr lang="en-US" dirty="0"/>
              <a:t>Dr. Robert Ceglie </a:t>
            </a:r>
          </a:p>
          <a:p>
            <a:pPr algn="ctr"/>
            <a:r>
              <a:rPr lang="en-US" dirty="0"/>
              <a:t>Queens University of Charlotte </a:t>
            </a:r>
          </a:p>
        </p:txBody>
      </p:sp>
    </p:spTree>
    <p:extLst>
      <p:ext uri="{BB962C8B-B14F-4D97-AF65-F5344CB8AC3E}">
        <p14:creationId xmlns:p14="http://schemas.microsoft.com/office/powerpoint/2010/main" val="294195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AE0D-379C-4B8A-8BC9-43F81625AB6E}"/>
              </a:ext>
            </a:extLst>
          </p:cNvPr>
          <p:cNvSpPr>
            <a:spLocks noGrp="1"/>
          </p:cNvSpPr>
          <p:nvPr>
            <p:ph type="title"/>
          </p:nvPr>
        </p:nvSpPr>
        <p:spPr/>
        <p:txBody>
          <a:bodyPr/>
          <a:lstStyle/>
          <a:p>
            <a:r>
              <a:rPr lang="en-US" dirty="0"/>
              <a:t>One Lesson from the COVID-19 Experience </a:t>
            </a:r>
          </a:p>
        </p:txBody>
      </p:sp>
      <p:sp>
        <p:nvSpPr>
          <p:cNvPr id="3" name="Content Placeholder 2">
            <a:extLst>
              <a:ext uri="{FF2B5EF4-FFF2-40B4-BE49-F238E27FC236}">
                <a16:creationId xmlns:a16="http://schemas.microsoft.com/office/drawing/2014/main" id="{E5DFA45F-3D9A-4E81-A9F7-E4241DA9F80C}"/>
              </a:ext>
            </a:extLst>
          </p:cNvPr>
          <p:cNvSpPr>
            <a:spLocks noGrp="1"/>
          </p:cNvSpPr>
          <p:nvPr>
            <p:ph idx="1"/>
          </p:nvPr>
        </p:nvSpPr>
        <p:spPr>
          <a:xfrm>
            <a:off x="432000" y="1728000"/>
            <a:ext cx="11340000" cy="4820284"/>
          </a:xfrm>
        </p:spPr>
        <p:txBody>
          <a:bodyPr/>
          <a:lstStyle/>
          <a:p>
            <a:r>
              <a:rPr lang="en-US" sz="2800" dirty="0"/>
              <a:t>The last year and a half necessitated that most teaching and learning in K-12 schools utilize some type of online or hybrid instruction. </a:t>
            </a:r>
          </a:p>
          <a:p>
            <a:r>
              <a:rPr lang="en-US" sz="2800" dirty="0"/>
              <a:t>Many of the tools utilized by the teachers fall into the Artificial Intelligence (AI) categories.</a:t>
            </a:r>
          </a:p>
          <a:p>
            <a:pPr lvl="1"/>
            <a:r>
              <a:rPr lang="en-US" sz="2800" dirty="0"/>
              <a:t>For example: Publishers Online Learning Platforms: Many of these contain activities and other assessments that are automatically differentiated based on the input of the user, thus providing feedback, and also differentiating learning. </a:t>
            </a:r>
          </a:p>
          <a:p>
            <a:r>
              <a:rPr lang="en-US" sz="2800" dirty="0"/>
              <a:t>While some forms of AI may be supports for teachers- they cannot and should not replace the classroom teacher </a:t>
            </a:r>
          </a:p>
        </p:txBody>
      </p:sp>
      <p:sp>
        <p:nvSpPr>
          <p:cNvPr id="4" name="Slide Number Placeholder 3">
            <a:extLst>
              <a:ext uri="{FF2B5EF4-FFF2-40B4-BE49-F238E27FC236}">
                <a16:creationId xmlns:a16="http://schemas.microsoft.com/office/drawing/2014/main" id="{DFF26501-DB3A-4688-812E-3BB0D4A93E54}"/>
              </a:ext>
            </a:extLst>
          </p:cNvPr>
          <p:cNvSpPr>
            <a:spLocks noGrp="1"/>
          </p:cNvSpPr>
          <p:nvPr>
            <p:ph type="sldNum" sz="quarter" idx="11"/>
          </p:nvPr>
        </p:nvSpPr>
        <p:spPr/>
        <p:txBody>
          <a:bodyPr/>
          <a:lstStyle/>
          <a:p>
            <a:fld id="{4B73C415-D670-4716-A5EC-CC4D52CA2BAC}" type="slidenum">
              <a:rPr lang="en-US" noProof="0" smtClean="0"/>
              <a:pPr/>
              <a:t>2</a:t>
            </a:fld>
            <a:endParaRPr lang="en-US" noProof="0" dirty="0"/>
          </a:p>
        </p:txBody>
      </p:sp>
    </p:spTree>
    <p:extLst>
      <p:ext uri="{BB962C8B-B14F-4D97-AF65-F5344CB8AC3E}">
        <p14:creationId xmlns:p14="http://schemas.microsoft.com/office/powerpoint/2010/main" val="155219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9D6B9-80DA-420F-85D3-FB87B434672C}"/>
              </a:ext>
            </a:extLst>
          </p:cNvPr>
          <p:cNvSpPr>
            <a:spLocks noGrp="1"/>
          </p:cNvSpPr>
          <p:nvPr>
            <p:ph type="title"/>
          </p:nvPr>
        </p:nvSpPr>
        <p:spPr/>
        <p:txBody>
          <a:bodyPr/>
          <a:lstStyle/>
          <a:p>
            <a:r>
              <a:rPr lang="en-US" dirty="0"/>
              <a:t>Fostering the social elements in learning that AI can’t provide</a:t>
            </a:r>
          </a:p>
        </p:txBody>
      </p:sp>
      <p:sp>
        <p:nvSpPr>
          <p:cNvPr id="3" name="Content Placeholder 2">
            <a:extLst>
              <a:ext uri="{FF2B5EF4-FFF2-40B4-BE49-F238E27FC236}">
                <a16:creationId xmlns:a16="http://schemas.microsoft.com/office/drawing/2014/main" id="{85799793-8280-4F4D-B4B7-7DC0FBE9BA81}"/>
              </a:ext>
            </a:extLst>
          </p:cNvPr>
          <p:cNvSpPr>
            <a:spLocks noGrp="1"/>
          </p:cNvSpPr>
          <p:nvPr>
            <p:ph idx="1"/>
          </p:nvPr>
        </p:nvSpPr>
        <p:spPr>
          <a:xfrm>
            <a:off x="432000" y="1565767"/>
            <a:ext cx="11528942" cy="4799596"/>
          </a:xfrm>
        </p:spPr>
        <p:txBody>
          <a:bodyPr/>
          <a:lstStyle/>
          <a:p>
            <a:r>
              <a:rPr lang="en-US" sz="2400" dirty="0">
                <a:effectLst/>
                <a:latin typeface="Times New Roman" panose="02020603050405020304" pitchFamily="18" charset="0"/>
                <a:ea typeface="Calibri" panose="020F0502020204030204" pitchFamily="34" charset="0"/>
              </a:rPr>
              <a:t>Social learning theory was pioneered by Albert Bandura (1977) and research has demonstrated that people learn from the types of social interactions that they have in their immediate environment. </a:t>
            </a:r>
          </a:p>
          <a:p>
            <a:pPr lvl="1"/>
            <a:r>
              <a:rPr lang="en-US" sz="2400" dirty="0">
                <a:effectLst/>
                <a:latin typeface="Times New Roman" panose="02020603050405020304" pitchFamily="18" charset="0"/>
                <a:ea typeface="Calibri" panose="020F0502020204030204" pitchFamily="34" charset="0"/>
              </a:rPr>
              <a:t>These include experiences that require personal interaction and is mediated through observations and modeling. </a:t>
            </a:r>
          </a:p>
          <a:p>
            <a:pPr lvl="1"/>
            <a:r>
              <a:rPr lang="en-US" sz="2400" dirty="0">
                <a:latin typeface="Times New Roman" panose="02020603050405020304" pitchFamily="18" charset="0"/>
                <a:ea typeface="Calibri" panose="020F0502020204030204" pitchFamily="34" charset="0"/>
              </a:rPr>
              <a:t>This should remind you of how a typical classroom lesson might unfold</a:t>
            </a:r>
            <a:endParaRPr lang="en-US" sz="2400" dirty="0">
              <a:effectLst/>
              <a:latin typeface="Times New Roman" panose="02020603050405020304" pitchFamily="18" charset="0"/>
              <a:ea typeface="Calibri" panose="020F0502020204030204" pitchFamily="34" charset="0"/>
            </a:endParaRPr>
          </a:p>
          <a:p>
            <a:r>
              <a:rPr lang="en-US" sz="2400" dirty="0">
                <a:effectLst/>
                <a:latin typeface="Times New Roman" panose="02020603050405020304" pitchFamily="18" charset="0"/>
                <a:ea typeface="Calibri" panose="020F0502020204030204" pitchFamily="34" charset="0"/>
              </a:rPr>
              <a:t>While personal interactions are certainly not impossible to occur in an online environment, they are much more challenging to implement successfully and authentically. </a:t>
            </a:r>
          </a:p>
          <a:p>
            <a:r>
              <a:rPr lang="en-US" sz="2400" dirty="0">
                <a:latin typeface="Times New Roman" panose="02020603050405020304" pitchFamily="18" charset="0"/>
                <a:ea typeface="Calibri" panose="020F0502020204030204" pitchFamily="34" charset="0"/>
              </a:rPr>
              <a:t>One of the biggest disappointments that occurred during COVID online instruction was the lack of social dimensions of learning (Chen et al., 2021). </a:t>
            </a:r>
            <a:endParaRPr lang="en-US" sz="2400" dirty="0">
              <a:effectLst/>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10A07E34-BFC8-4735-ADE1-FEA749AA8421}"/>
              </a:ext>
            </a:extLst>
          </p:cNvPr>
          <p:cNvSpPr>
            <a:spLocks noGrp="1"/>
          </p:cNvSpPr>
          <p:nvPr>
            <p:ph type="sldNum" sz="quarter" idx="11"/>
          </p:nvPr>
        </p:nvSpPr>
        <p:spPr/>
        <p:txBody>
          <a:bodyPr/>
          <a:lstStyle/>
          <a:p>
            <a:fld id="{4B73C415-D670-4716-A5EC-CC4D52CA2BAC}" type="slidenum">
              <a:rPr lang="en-US" noProof="0" smtClean="0"/>
              <a:pPr/>
              <a:t>3</a:t>
            </a:fld>
            <a:endParaRPr lang="en-US" noProof="0" dirty="0"/>
          </a:p>
        </p:txBody>
      </p:sp>
    </p:spTree>
    <p:extLst>
      <p:ext uri="{BB962C8B-B14F-4D97-AF65-F5344CB8AC3E}">
        <p14:creationId xmlns:p14="http://schemas.microsoft.com/office/powerpoint/2010/main" val="1042875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E272-7EEF-4437-BD22-7BB66BC758BF}"/>
              </a:ext>
            </a:extLst>
          </p:cNvPr>
          <p:cNvSpPr>
            <a:spLocks noGrp="1"/>
          </p:cNvSpPr>
          <p:nvPr>
            <p:ph type="title"/>
          </p:nvPr>
        </p:nvSpPr>
        <p:spPr/>
        <p:txBody>
          <a:bodyPr/>
          <a:lstStyle/>
          <a:p>
            <a:r>
              <a:rPr lang="en-US" dirty="0"/>
              <a:t>Current concerns regarding virtual instruction</a:t>
            </a:r>
          </a:p>
        </p:txBody>
      </p:sp>
      <p:sp>
        <p:nvSpPr>
          <p:cNvPr id="3" name="Content Placeholder 2">
            <a:extLst>
              <a:ext uri="{FF2B5EF4-FFF2-40B4-BE49-F238E27FC236}">
                <a16:creationId xmlns:a16="http://schemas.microsoft.com/office/drawing/2014/main" id="{4AD219F4-0FF3-4AE7-B43B-5971287F67C0}"/>
              </a:ext>
            </a:extLst>
          </p:cNvPr>
          <p:cNvSpPr>
            <a:spLocks noGrp="1"/>
          </p:cNvSpPr>
          <p:nvPr>
            <p:ph idx="1"/>
          </p:nvPr>
        </p:nvSpPr>
        <p:spPr>
          <a:xfrm>
            <a:off x="431999" y="1727999"/>
            <a:ext cx="11455201" cy="4637363"/>
          </a:xfrm>
        </p:spPr>
        <p:txBody>
          <a:bodyPr/>
          <a:lstStyle/>
          <a:p>
            <a:r>
              <a:rPr lang="en-US" sz="2200" dirty="0">
                <a:effectLst/>
                <a:ea typeface="Calibri" panose="020F0502020204030204" pitchFamily="34" charset="0"/>
              </a:rPr>
              <a:t>A future teacher Steven responded to a question related to the current needs of his students in K-5 schools. </a:t>
            </a:r>
          </a:p>
          <a:p>
            <a:pPr lvl="1"/>
            <a:r>
              <a:rPr lang="en-US" sz="2200" dirty="0">
                <a:effectLst/>
                <a:ea typeface="Calibri" panose="020F0502020204030204" pitchFamily="34" charset="0"/>
              </a:rPr>
              <a:t>“I feel like the most important thing I can do is reach out to my kids, even if it is just to listen to them and keep our connection. Many of them have been disconnected with there peers during online instruction and their learning has suffered.”</a:t>
            </a:r>
            <a:endParaRPr lang="en-US" sz="2200" dirty="0"/>
          </a:p>
          <a:p>
            <a:r>
              <a:rPr lang="en-US" sz="2200" dirty="0"/>
              <a:t>A parent explained “my child has a real hard time staying focused when doing all these online programs and apps. He is a social learner and not being around his classmates has been hard. In addition, when the class was online his teachers couldn’t effectively communicate with all the children in Microsoft Teams”</a:t>
            </a:r>
          </a:p>
          <a:p>
            <a:r>
              <a:rPr lang="en-US" sz="2200" dirty="0"/>
              <a:t>A current teacher Jane explained “I love the fact that the technology can help with instruction, it can often really help me differentiate, but during the pandemic I could see that the children still needed my consistent guidance to support their learning.”</a:t>
            </a:r>
          </a:p>
        </p:txBody>
      </p:sp>
      <p:sp>
        <p:nvSpPr>
          <p:cNvPr id="4" name="Slide Number Placeholder 3">
            <a:extLst>
              <a:ext uri="{FF2B5EF4-FFF2-40B4-BE49-F238E27FC236}">
                <a16:creationId xmlns:a16="http://schemas.microsoft.com/office/drawing/2014/main" id="{3E06C4B4-EF41-4F3D-94C3-10B4C1B2524A}"/>
              </a:ext>
            </a:extLst>
          </p:cNvPr>
          <p:cNvSpPr>
            <a:spLocks noGrp="1"/>
          </p:cNvSpPr>
          <p:nvPr>
            <p:ph type="sldNum" sz="quarter" idx="11"/>
          </p:nvPr>
        </p:nvSpPr>
        <p:spPr/>
        <p:txBody>
          <a:bodyPr/>
          <a:lstStyle/>
          <a:p>
            <a:fld id="{4B73C415-D670-4716-A5EC-CC4D52CA2BAC}" type="slidenum">
              <a:rPr lang="en-US" noProof="0" smtClean="0"/>
              <a:pPr/>
              <a:t>4</a:t>
            </a:fld>
            <a:endParaRPr lang="en-US" noProof="0" dirty="0"/>
          </a:p>
        </p:txBody>
      </p:sp>
    </p:spTree>
    <p:extLst>
      <p:ext uri="{BB962C8B-B14F-4D97-AF65-F5344CB8AC3E}">
        <p14:creationId xmlns:p14="http://schemas.microsoft.com/office/powerpoint/2010/main" val="279065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9182-B765-4A75-B479-119C5C5C17ED}"/>
              </a:ext>
            </a:extLst>
          </p:cNvPr>
          <p:cNvSpPr>
            <a:spLocks noGrp="1"/>
          </p:cNvSpPr>
          <p:nvPr>
            <p:ph type="title"/>
          </p:nvPr>
        </p:nvSpPr>
        <p:spPr/>
        <p:txBody>
          <a:bodyPr/>
          <a:lstStyle/>
          <a:p>
            <a:r>
              <a:rPr lang="en-US" dirty="0"/>
              <a:t>Sense of belonging </a:t>
            </a:r>
          </a:p>
        </p:txBody>
      </p:sp>
      <p:sp>
        <p:nvSpPr>
          <p:cNvPr id="3" name="Content Placeholder 2">
            <a:extLst>
              <a:ext uri="{FF2B5EF4-FFF2-40B4-BE49-F238E27FC236}">
                <a16:creationId xmlns:a16="http://schemas.microsoft.com/office/drawing/2014/main" id="{1C04E204-5242-474E-B5B7-76E5E9606173}"/>
              </a:ext>
            </a:extLst>
          </p:cNvPr>
          <p:cNvSpPr>
            <a:spLocks noGrp="1"/>
          </p:cNvSpPr>
          <p:nvPr>
            <p:ph idx="1"/>
          </p:nvPr>
        </p:nvSpPr>
        <p:spPr/>
        <p:txBody>
          <a:bodyPr/>
          <a:lstStyle/>
          <a:p>
            <a:r>
              <a:rPr lang="en-US" sz="2400" dirty="0"/>
              <a:t>One recent line of inquiry regarding online learning and the use of artificial means of instruction has been on the value of a “sense of belonging.”</a:t>
            </a:r>
          </a:p>
          <a:p>
            <a:r>
              <a:rPr lang="en-US" sz="2400" dirty="0"/>
              <a:t>Sense of belonging refers to the student’s perception that they feel that they are an appreciated member of the learning community, that their ideas are valued, and that they become connected with their peers and teachers. This moves beyond social learning theory. </a:t>
            </a:r>
          </a:p>
          <a:p>
            <a:r>
              <a:rPr lang="en-US" sz="2400" dirty="0"/>
              <a:t>A strong sense of belonging has been linked to improved learning outcomes especially in online environments (</a:t>
            </a:r>
            <a:r>
              <a:rPr lang="en-US" sz="2400" dirty="0">
                <a:effectLst/>
                <a:ea typeface="Calibri" panose="020F0502020204030204" pitchFamily="34" charset="0"/>
              </a:rPr>
              <a:t>Peacock &amp; Cowan, 2019).</a:t>
            </a:r>
          </a:p>
          <a:p>
            <a:r>
              <a:rPr lang="en-US" sz="2400" dirty="0"/>
              <a:t>Given that this is often a challenge for skilled teachers to accomplish, it is unlikely that AI can mimic this. </a:t>
            </a:r>
          </a:p>
        </p:txBody>
      </p:sp>
      <p:sp>
        <p:nvSpPr>
          <p:cNvPr id="4" name="Slide Number Placeholder 3">
            <a:extLst>
              <a:ext uri="{FF2B5EF4-FFF2-40B4-BE49-F238E27FC236}">
                <a16:creationId xmlns:a16="http://schemas.microsoft.com/office/drawing/2014/main" id="{508421FC-3925-442A-90DD-5308F2DE11B5}"/>
              </a:ext>
            </a:extLst>
          </p:cNvPr>
          <p:cNvSpPr>
            <a:spLocks noGrp="1"/>
          </p:cNvSpPr>
          <p:nvPr>
            <p:ph type="sldNum" sz="quarter" idx="11"/>
          </p:nvPr>
        </p:nvSpPr>
        <p:spPr/>
        <p:txBody>
          <a:bodyPr/>
          <a:lstStyle/>
          <a:p>
            <a:fld id="{4B73C415-D670-4716-A5EC-CC4D52CA2BAC}" type="slidenum">
              <a:rPr lang="en-US" noProof="0" smtClean="0"/>
              <a:pPr/>
              <a:t>5</a:t>
            </a:fld>
            <a:endParaRPr lang="en-US" noProof="0" dirty="0"/>
          </a:p>
        </p:txBody>
      </p:sp>
    </p:spTree>
    <p:extLst>
      <p:ext uri="{BB962C8B-B14F-4D97-AF65-F5344CB8AC3E}">
        <p14:creationId xmlns:p14="http://schemas.microsoft.com/office/powerpoint/2010/main" val="262319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94EE-BE83-42F5-A63F-7111B2F77412}"/>
              </a:ext>
            </a:extLst>
          </p:cNvPr>
          <p:cNvSpPr>
            <a:spLocks noGrp="1"/>
          </p:cNvSpPr>
          <p:nvPr>
            <p:ph type="title"/>
          </p:nvPr>
        </p:nvSpPr>
        <p:spPr/>
        <p:txBody>
          <a:bodyPr/>
          <a:lstStyle/>
          <a:p>
            <a:r>
              <a:rPr lang="en-US" dirty="0"/>
              <a:t>Connecting with others </a:t>
            </a:r>
          </a:p>
        </p:txBody>
      </p:sp>
      <p:sp>
        <p:nvSpPr>
          <p:cNvPr id="3" name="Content Placeholder 2">
            <a:extLst>
              <a:ext uri="{FF2B5EF4-FFF2-40B4-BE49-F238E27FC236}">
                <a16:creationId xmlns:a16="http://schemas.microsoft.com/office/drawing/2014/main" id="{5E42485E-6A9F-423A-BF8F-3A6864B21611}"/>
              </a:ext>
            </a:extLst>
          </p:cNvPr>
          <p:cNvSpPr>
            <a:spLocks noGrp="1"/>
          </p:cNvSpPr>
          <p:nvPr>
            <p:ph idx="1"/>
          </p:nvPr>
        </p:nvSpPr>
        <p:spPr>
          <a:xfrm>
            <a:off x="431999" y="1727999"/>
            <a:ext cx="11573187" cy="4422077"/>
          </a:xfrm>
        </p:spPr>
        <p:txBody>
          <a:bodyPr/>
          <a:lstStyle/>
          <a:p>
            <a:pP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COVID experience has elicited more questions about the future of technology’s place in education but has also provided some suggestions about best practices. </a:t>
            </a:r>
          </a:p>
          <a:p>
            <a:pPr>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One key realization is that one critical factor in successful online instruction is found in the ability to connect and build a community in these courses. </a:t>
            </a:r>
          </a:p>
          <a:p>
            <a:pPr>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Teachers must realize that regardless of the type of technology skills or tools they utilize, if they are unable to support effective relationships with their students, they are unlikely to be successful. </a:t>
            </a:r>
          </a:p>
          <a:p>
            <a:pPr marL="0" indent="0">
              <a:lnSpc>
                <a:spcPct val="107000"/>
              </a:lnSpc>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15F3730-2666-4203-8B08-94C97C1916FA}"/>
              </a:ext>
            </a:extLst>
          </p:cNvPr>
          <p:cNvSpPr>
            <a:spLocks noGrp="1"/>
          </p:cNvSpPr>
          <p:nvPr>
            <p:ph type="sldNum" sz="quarter" idx="11"/>
          </p:nvPr>
        </p:nvSpPr>
        <p:spPr/>
        <p:txBody>
          <a:bodyPr/>
          <a:lstStyle/>
          <a:p>
            <a:fld id="{4B73C415-D670-4716-A5EC-CC4D52CA2BAC}" type="slidenum">
              <a:rPr lang="en-US" noProof="0" smtClean="0"/>
              <a:pPr/>
              <a:t>6</a:t>
            </a:fld>
            <a:endParaRPr lang="en-US" noProof="0" dirty="0"/>
          </a:p>
        </p:txBody>
      </p:sp>
    </p:spTree>
    <p:extLst>
      <p:ext uri="{BB962C8B-B14F-4D97-AF65-F5344CB8AC3E}">
        <p14:creationId xmlns:p14="http://schemas.microsoft.com/office/powerpoint/2010/main" val="89615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BCD7E5-2C96-4A29-B22D-2470980F66F2}"/>
              </a:ext>
            </a:extLst>
          </p:cNvPr>
          <p:cNvSpPr>
            <a:spLocks noGrp="1"/>
          </p:cNvSpPr>
          <p:nvPr>
            <p:ph idx="1"/>
          </p:nvPr>
        </p:nvSpPr>
        <p:spPr/>
        <p:txBody>
          <a:bodyPr/>
          <a:lstStyle/>
          <a:p>
            <a:pPr>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fact that so many students have become less engaged during this online instruction phase suggests that teachers must be cognizant of the human and social elements that are difficult to be mimicked by AI or computer software.</a:t>
            </a:r>
          </a:p>
          <a:p>
            <a:pPr>
              <a:lnSpc>
                <a:spcPct val="107000"/>
              </a:lnSpc>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While artificial intelligence backers suggest that AI can replace the most effective classroom environment, it would be prudent to use the current experiences of our students learning online as evidence that there are limits in its ability to replace traditional instruction.</a:t>
            </a:r>
            <a:endParaRPr lang="en-US" sz="2800" dirty="0"/>
          </a:p>
        </p:txBody>
      </p:sp>
      <p:sp>
        <p:nvSpPr>
          <p:cNvPr id="4" name="Slide Number Placeholder 3">
            <a:extLst>
              <a:ext uri="{FF2B5EF4-FFF2-40B4-BE49-F238E27FC236}">
                <a16:creationId xmlns:a16="http://schemas.microsoft.com/office/drawing/2014/main" id="{1BCB2A20-7CCD-43F8-B3D4-81B0472CCBD4}"/>
              </a:ext>
            </a:extLst>
          </p:cNvPr>
          <p:cNvSpPr>
            <a:spLocks noGrp="1"/>
          </p:cNvSpPr>
          <p:nvPr>
            <p:ph type="sldNum" sz="quarter" idx="11"/>
          </p:nvPr>
        </p:nvSpPr>
        <p:spPr/>
        <p:txBody>
          <a:bodyPr/>
          <a:lstStyle/>
          <a:p>
            <a:fld id="{4B73C415-D670-4716-A5EC-CC4D52CA2BAC}" type="slidenum">
              <a:rPr lang="en-US" noProof="0" smtClean="0"/>
              <a:pPr/>
              <a:t>7</a:t>
            </a:fld>
            <a:endParaRPr lang="en-US" noProof="0" dirty="0"/>
          </a:p>
        </p:txBody>
      </p:sp>
    </p:spTree>
    <p:extLst>
      <p:ext uri="{BB962C8B-B14F-4D97-AF65-F5344CB8AC3E}">
        <p14:creationId xmlns:p14="http://schemas.microsoft.com/office/powerpoint/2010/main" val="180671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E5B3-7AF7-4B47-AE4A-2357950A830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01C95E7-2E29-448C-8D83-1385E741AC54}"/>
              </a:ext>
            </a:extLst>
          </p:cNvPr>
          <p:cNvSpPr>
            <a:spLocks noGrp="1"/>
          </p:cNvSpPr>
          <p:nvPr>
            <p:ph idx="1"/>
          </p:nvPr>
        </p:nvSpPr>
        <p:spPr/>
        <p:txBody>
          <a:bodyPr/>
          <a:lstStyle/>
          <a:p>
            <a:r>
              <a:rPr lang="en-US" sz="2400" b="0" i="0" dirty="0">
                <a:solidFill>
                  <a:srgbClr val="222222"/>
                </a:solidFill>
                <a:effectLst/>
                <a:latin typeface="Times New Roman" panose="02020603050405020304" pitchFamily="18" charset="0"/>
                <a:cs typeface="Times New Roman" panose="02020603050405020304" pitchFamily="18" charset="0"/>
              </a:rPr>
              <a:t>Bandura, A. (1977). Self-efficacy: toward a unifying theory of behavioral change. </a:t>
            </a:r>
            <a:r>
              <a:rPr lang="en-US" sz="2400" b="0" i="1" dirty="0">
                <a:solidFill>
                  <a:srgbClr val="222222"/>
                </a:solidFill>
                <a:effectLst/>
                <a:latin typeface="Times New Roman" panose="02020603050405020304" pitchFamily="18" charset="0"/>
                <a:cs typeface="Times New Roman" panose="02020603050405020304" pitchFamily="18" charset="0"/>
              </a:rPr>
              <a:t>Psychological review</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1" dirty="0">
                <a:solidFill>
                  <a:srgbClr val="222222"/>
                </a:solidFill>
                <a:effectLst/>
                <a:latin typeface="Times New Roman" panose="02020603050405020304" pitchFamily="18" charset="0"/>
                <a:cs typeface="Times New Roman" panose="02020603050405020304" pitchFamily="18" charset="0"/>
              </a:rPr>
              <a:t>84</a:t>
            </a:r>
            <a:r>
              <a:rPr lang="en-US" sz="2400" b="0" i="0" dirty="0">
                <a:solidFill>
                  <a:srgbClr val="222222"/>
                </a:solidFill>
                <a:effectLst/>
                <a:latin typeface="Times New Roman" panose="02020603050405020304" pitchFamily="18" charset="0"/>
                <a:cs typeface="Times New Roman" panose="02020603050405020304" pitchFamily="18" charset="0"/>
              </a:rPr>
              <a:t>(2), 191.</a:t>
            </a:r>
          </a:p>
          <a:p>
            <a:r>
              <a:rPr lang="en-US" sz="2400" dirty="0">
                <a:latin typeface="Times New Roman" panose="02020603050405020304" pitchFamily="18" charset="0"/>
                <a:ea typeface="Calibri" panose="020F0502020204030204" pitchFamily="34" charset="0"/>
                <a:cs typeface="Times New Roman" panose="02020603050405020304" pitchFamily="18" charset="0"/>
              </a:rPr>
              <a:t>Chen, L., Dorn, 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Sarakatsannis</a:t>
            </a:r>
            <a:r>
              <a:rPr lang="en-US" sz="2400" dirty="0">
                <a:latin typeface="Times New Roman" panose="02020603050405020304" pitchFamily="18" charset="0"/>
                <a:ea typeface="Calibri" panose="020F0502020204030204" pitchFamily="34" charset="0"/>
                <a:cs typeface="Times New Roman" panose="02020603050405020304" pitchFamily="18" charset="0"/>
              </a:rPr>
              <a:t>, J. &amp; </a:t>
            </a:r>
            <a:r>
              <a:rPr lang="en-US" sz="2400" dirty="0" err="1">
                <a:latin typeface="Times New Roman" panose="02020603050405020304" pitchFamily="18" charset="0"/>
                <a:ea typeface="Calibri" panose="020F0502020204030204" pitchFamily="34" charset="0"/>
                <a:cs typeface="Times New Roman" panose="02020603050405020304" pitchFamily="18" charset="0"/>
              </a:rPr>
              <a:t>Wiesinger</a:t>
            </a:r>
            <a:r>
              <a:rPr lang="en-US" sz="2400" dirty="0">
                <a:latin typeface="Times New Roman" panose="02020603050405020304" pitchFamily="18" charset="0"/>
                <a:ea typeface="Calibri" panose="020F0502020204030204" pitchFamily="34" charset="0"/>
                <a:cs typeface="Times New Roman" panose="02020603050405020304" pitchFamily="18" charset="0"/>
              </a:rPr>
              <a:t>, A. (2021). Teacher survey: Learning loss is global—and significant </a:t>
            </a:r>
            <a:r>
              <a:rPr lang="en-US" sz="2400" dirty="0">
                <a:latin typeface="Times New Roman" panose="02020603050405020304" pitchFamily="18" charset="0"/>
                <a:ea typeface="Calibri" panose="020F0502020204030204" pitchFamily="34" charset="0"/>
                <a:cs typeface="Times New Roman" panose="02020603050405020304" pitchFamily="18" charset="0"/>
                <a:hlinkClick r:id="rId2"/>
              </a:rPr>
              <a:t>https://www.mckinsey.com/industries/public-and-social-sector/our-insights/teacher-survey-learning-loss-is-global-and-significant#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0" i="0" dirty="0">
                <a:solidFill>
                  <a:srgbClr val="222222"/>
                </a:solidFill>
                <a:effectLst/>
                <a:latin typeface="Times New Roman" panose="02020603050405020304" pitchFamily="18" charset="0"/>
                <a:cs typeface="Times New Roman" panose="02020603050405020304" pitchFamily="18" charset="0"/>
              </a:rPr>
              <a:t>Peacock, S., &amp; Cowan, J. (2019). Promoting Sense of Belonging in Online Learning Communities of Inquiry in Accredited Courses. </a:t>
            </a:r>
            <a:r>
              <a:rPr lang="en-US" sz="2400" b="0" i="1" dirty="0">
                <a:solidFill>
                  <a:srgbClr val="222222"/>
                </a:solidFill>
                <a:effectLst/>
                <a:latin typeface="Times New Roman" panose="02020603050405020304" pitchFamily="18" charset="0"/>
                <a:cs typeface="Times New Roman" panose="02020603050405020304" pitchFamily="18" charset="0"/>
              </a:rPr>
              <a:t>Online Learning</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1" dirty="0">
                <a:solidFill>
                  <a:srgbClr val="222222"/>
                </a:solidFill>
                <a:effectLst/>
                <a:latin typeface="Times New Roman" panose="02020603050405020304" pitchFamily="18" charset="0"/>
                <a:cs typeface="Times New Roman" panose="02020603050405020304" pitchFamily="18" charset="0"/>
              </a:rPr>
              <a:t>23</a:t>
            </a:r>
            <a:r>
              <a:rPr lang="en-US" sz="2400" b="0" i="0" dirty="0">
                <a:solidFill>
                  <a:srgbClr val="222222"/>
                </a:solidFill>
                <a:effectLst/>
                <a:latin typeface="Times New Roman" panose="02020603050405020304" pitchFamily="18" charset="0"/>
                <a:cs typeface="Times New Roman" panose="02020603050405020304" pitchFamily="18" charset="0"/>
              </a:rPr>
              <a:t>(2), 67-81.</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D8EF6FB-5C5C-4A26-923C-CAAE2F018047}"/>
              </a:ext>
            </a:extLst>
          </p:cNvPr>
          <p:cNvSpPr>
            <a:spLocks noGrp="1"/>
          </p:cNvSpPr>
          <p:nvPr>
            <p:ph type="sldNum" sz="quarter" idx="11"/>
          </p:nvPr>
        </p:nvSpPr>
        <p:spPr/>
        <p:txBody>
          <a:bodyPr/>
          <a:lstStyle/>
          <a:p>
            <a:fld id="{4B73C415-D670-4716-A5EC-CC4D52CA2BAC}" type="slidenum">
              <a:rPr lang="en-US" noProof="0" smtClean="0"/>
              <a:pPr/>
              <a:t>8</a:t>
            </a:fld>
            <a:endParaRPr lang="en-US" noProof="0" dirty="0"/>
          </a:p>
        </p:txBody>
      </p:sp>
    </p:spTree>
    <p:extLst>
      <p:ext uri="{BB962C8B-B14F-4D97-AF65-F5344CB8AC3E}">
        <p14:creationId xmlns:p14="http://schemas.microsoft.com/office/powerpoint/2010/main" val="2671571360"/>
      </p:ext>
    </p:extLst>
  </p:cSld>
  <p:clrMapOvr>
    <a:masterClrMapping/>
  </p:clrMapOvr>
</p:sld>
</file>

<file path=ppt/theme/theme1.xml><?xml version="1.0" encoding="utf-8"?>
<a:theme xmlns:a="http://schemas.openxmlformats.org/drawingml/2006/main" name="Office Theme">
  <a:themeElements>
    <a:clrScheme name="Great Pitch Decks - Technology">
      <a:dk1>
        <a:sysClr val="windowText" lastClr="000000"/>
      </a:dk1>
      <a:lt1>
        <a:sysClr val="window" lastClr="FFFFFF"/>
      </a:lt1>
      <a:dk2>
        <a:srgbClr val="12121E"/>
      </a:dk2>
      <a:lt2>
        <a:srgbClr val="F2F2F2"/>
      </a:lt2>
      <a:accent1>
        <a:srgbClr val="00B0F0"/>
      </a:accent1>
      <a:accent2>
        <a:srgbClr val="5ECCF3"/>
      </a:accent2>
      <a:accent3>
        <a:srgbClr val="A7EA52"/>
      </a:accent3>
      <a:accent4>
        <a:srgbClr val="5DCEAF"/>
      </a:accent4>
      <a:accent5>
        <a:srgbClr val="FF8021"/>
      </a:accent5>
      <a:accent6>
        <a:srgbClr val="F14124"/>
      </a:accent6>
      <a:hlink>
        <a:srgbClr val="5ECCF3"/>
      </a:hlink>
      <a:folHlink>
        <a:srgbClr val="7F7F7F"/>
      </a:folHlink>
    </a:clrScheme>
    <a:fontScheme name="Custom 141">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33781529_Tech pitch deck_RVA_v5" id="{A2EB78D0-E53B-4F6A-BDEB-161D0EE79897}" vid="{43D59DC8-94C0-4D1D-B6DD-8A7938E09C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at Pitch Decks - Technology">
    <a:dk1>
      <a:sysClr val="windowText" lastClr="000000"/>
    </a:dk1>
    <a:lt1>
      <a:sysClr val="window" lastClr="FFFFFF"/>
    </a:lt1>
    <a:dk2>
      <a:srgbClr val="12121E"/>
    </a:dk2>
    <a:lt2>
      <a:srgbClr val="F2F2F2"/>
    </a:lt2>
    <a:accent1>
      <a:srgbClr val="00B0F0"/>
    </a:accent1>
    <a:accent2>
      <a:srgbClr val="5ECCF3"/>
    </a:accent2>
    <a:accent3>
      <a:srgbClr val="A7EA52"/>
    </a:accent3>
    <a:accent4>
      <a:srgbClr val="5DCEAF"/>
    </a:accent4>
    <a:accent5>
      <a:srgbClr val="FF8021"/>
    </a:accent5>
    <a:accent6>
      <a:srgbClr val="F14124"/>
    </a:accent6>
    <a:hlink>
      <a:srgbClr val="5ECCF3"/>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C0BFDF-D948-4F4A-854E-477525F5779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13094F6-5ADD-4195-AF81-00AF033C96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E3E58C-5E8A-4781-9921-C2B23BC09E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 pitch deck</Template>
  <TotalTime>2817</TotalTime>
  <Words>838</Words>
  <Application>Microsoft Office PowerPoint</Application>
  <PresentationFormat>Widescreen</PresentationFormat>
  <Paragraphs>45</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arial, sans-serif</vt:lpstr>
      <vt:lpstr>Calibri</vt:lpstr>
      <vt:lpstr>Tahoma</vt:lpstr>
      <vt:lpstr>Times New Roman</vt:lpstr>
      <vt:lpstr>Office Theme</vt:lpstr>
      <vt:lpstr>Discourse on Artificial Intelligence and the Role of Ed Leaders  Replacing Classroom Teachers with AI: Not So Fast</vt:lpstr>
      <vt:lpstr>One Lesson from the COVID-19 Experience </vt:lpstr>
      <vt:lpstr>Fostering the social elements in learning that AI can’t provide</vt:lpstr>
      <vt:lpstr>Current concerns regarding virtual instruction</vt:lpstr>
      <vt:lpstr>Sense of belonging </vt:lpstr>
      <vt:lpstr>Connecting with others </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on Artificial Intelligence and the Role of Ed Leaders  Replacing Clasroom Tecahers with AI: Not So Fast</dc:title>
  <dc:creator>Robert Ceglie</dc:creator>
  <cp:lastModifiedBy>Robert Ceglie</cp:lastModifiedBy>
  <cp:revision>12</cp:revision>
  <dcterms:created xsi:type="dcterms:W3CDTF">2021-05-11T21:16:20Z</dcterms:created>
  <dcterms:modified xsi:type="dcterms:W3CDTF">2021-05-17T16:47:09Z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